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83" r:id="rId2"/>
    <p:sldMasterId id="2147483690" r:id="rId3"/>
  </p:sldMasterIdLst>
  <p:notesMasterIdLst>
    <p:notesMasterId r:id="rId19"/>
  </p:notesMasterIdLst>
  <p:sldIdLst>
    <p:sldId id="256" r:id="rId4"/>
    <p:sldId id="257" r:id="rId5"/>
    <p:sldId id="606" r:id="rId6"/>
    <p:sldId id="607" r:id="rId7"/>
    <p:sldId id="608" r:id="rId8"/>
    <p:sldId id="611" r:id="rId9"/>
    <p:sldId id="609" r:id="rId10"/>
    <p:sldId id="547" r:id="rId11"/>
    <p:sldId id="549" r:id="rId12"/>
    <p:sldId id="364" r:id="rId13"/>
    <p:sldId id="551" r:id="rId14"/>
    <p:sldId id="577" r:id="rId15"/>
    <p:sldId id="286" r:id="rId16"/>
    <p:sldId id="610" r:id="rId17"/>
    <p:sldId id="605" r:id="rId18"/>
  </p:sldIdLst>
  <p:sldSz cx="9144000" cy="5143500" type="screen16x9"/>
  <p:notesSz cx="6858000" cy="9144000"/>
  <p:embeddedFontLst>
    <p:embeddedFont>
      <p:font typeface="MS PGothic" panose="020B0600070205080204" pitchFamily="34" charset="-128"/>
      <p:regular r:id="rId20"/>
    </p:embeddedFont>
    <p:embeddedFont>
      <p:font typeface="新細明體" panose="02020500000000000000" pitchFamily="18" charset="-120"/>
      <p:regular r:id="rId21"/>
    </p:embeddedFont>
    <p:embeddedFont>
      <p:font typeface="Open Sans" panose="020B0604020202020204"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1" roundtripDataSignature="AMtx7mj77qtJucraH97mNC7IccW/1tFiT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3" d="100"/>
          <a:sy n="83" d="100"/>
        </p:scale>
        <p:origin x="826" y="43"/>
      </p:cViewPr>
      <p:guideLst>
        <p:guide orient="horz" pos="1620"/>
        <p:guide pos="2880"/>
      </p:guideLst>
    </p:cSldViewPr>
  </p:slideViewPr>
  <p:notesTextViewPr>
    <p:cViewPr>
      <p:scale>
        <a:sx n="1" d="1"/>
        <a:sy n="1" d="1"/>
      </p:scale>
      <p:origin x="0" y="0"/>
    </p:cViewPr>
  </p:notesTextViewPr>
  <p:sorterViewPr>
    <p:cViewPr>
      <p:scale>
        <a:sx n="69" d="50"/>
        <a:sy n="69" d="50"/>
      </p:scale>
      <p:origin x="0" y="-1687"/>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font" Target="fonts/font2.fntdata"/><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font" Target="fonts/font6.fntdata"/><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font" Target="fonts/font5.fntdata"/><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font" Target="fonts/font4.fntdata"/><Relationship Id="rId10" Type="http://schemas.openxmlformats.org/officeDocument/2006/relationships/slide" Target="slides/slide7.xml"/><Relationship Id="rId19" Type="http://schemas.openxmlformats.org/officeDocument/2006/relationships/notesMaster" Target="notesMasters/notesMaster1.xml"/><Relationship Id="rId31" Type="http://customschemas.google.com/relationships/presentationmetadata" Target="metadata"/><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font" Target="fonts/font3.fntdata"/><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4" name="Google Shape;4;n"/>
          <p:cNvSpPr txBox="1">
            <a:spLocks noGrp="1"/>
          </p:cNvSpPr>
          <p:nvPr>
            <p:ph type="dt" idx="10"/>
          </p:nvPr>
        </p:nvSpPr>
        <p:spPr>
          <a:xfrm>
            <a:off x="3886200"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5" name="Google Shape;5;n"/>
          <p:cNvSpPr>
            <a:spLocks noGrp="1" noRot="1" noChangeAspect="1"/>
          </p:cNvSpPr>
          <p:nvPr>
            <p:ph type="sldImg" idx="3"/>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6800"/>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8" name="Google Shape;8;n"/>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Times New Roman"/>
                <a:ea typeface="Times New Roman"/>
                <a:cs typeface="Times New Roman"/>
                <a:sym typeface="Times New Roman"/>
              </a:rPr>
              <a:t>‹#›</a:t>
            </a:fld>
            <a:endParaRPr sz="1200" b="0" i="0" u="none" strike="noStrike" cap="none">
              <a:solidFill>
                <a:schemeClr val="dk1"/>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1:notes"/>
          <p:cNvSpPr txBox="1"/>
          <p:nvPr/>
        </p:nvSpPr>
        <p:spPr>
          <a:xfrm>
            <a:off x="3886200" y="9448404"/>
            <a:ext cx="2971800" cy="497284"/>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2400"/>
              <a:buFont typeface="Times New Roman"/>
              <a:buNone/>
              <a:tabLst/>
              <a:defRPr/>
            </a:pPr>
            <a:fld id="{00000000-1234-1234-1234-123412341234}" type="slidenum">
              <a:rPr kumimoji="0" lang="en-US" sz="2400" b="0" i="0" u="none" strike="noStrike" kern="0" cap="none" spc="0" normalizeH="0" baseline="0" noProof="0">
                <a:ln>
                  <a:noFill/>
                </a:ln>
                <a:solidFill>
                  <a:srgbClr val="000000"/>
                </a:solidFill>
                <a:effectLst/>
                <a:uLnTx/>
                <a:uFillTx/>
                <a:latin typeface="Times New Roman"/>
                <a:ea typeface="Times New Roman"/>
                <a:cs typeface="Times New Roman"/>
                <a:sym typeface="Times New Roman"/>
              </a:rPr>
              <a:pPr marL="0" marR="0" lvl="0" indent="0" algn="r" defTabSz="914400" rtl="0" eaLnBrk="1" fontAlgn="auto" latinLnBrk="0" hangingPunct="1">
                <a:lnSpc>
                  <a:spcPct val="100000"/>
                </a:lnSpc>
                <a:spcBef>
                  <a:spcPts val="0"/>
                </a:spcBef>
                <a:spcAft>
                  <a:spcPts val="0"/>
                </a:spcAft>
                <a:buClr>
                  <a:srgbClr val="000000"/>
                </a:buClr>
                <a:buSzPts val="2400"/>
                <a:buFont typeface="Times New Roman"/>
                <a:buNone/>
                <a:tabLst/>
                <a:defRPr/>
              </a:pPr>
              <a:t>1</a:t>
            </a:fld>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138" name="Google Shape;138;p1:notes"/>
          <p:cNvSpPr>
            <a:spLocks noGrp="1" noRot="1" noChangeAspect="1"/>
          </p:cNvSpPr>
          <p:nvPr>
            <p:ph type="sldImg" idx="2"/>
          </p:nvPr>
        </p:nvSpPr>
        <p:spPr>
          <a:xfrm>
            <a:off x="114300" y="746125"/>
            <a:ext cx="6629400" cy="372903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39" name="Google Shape;139;p1:notes"/>
          <p:cNvSpPr txBox="1">
            <a:spLocks noGrp="1"/>
          </p:cNvSpPr>
          <p:nvPr>
            <p:ph type="body" idx="1"/>
          </p:nvPr>
        </p:nvSpPr>
        <p:spPr>
          <a:xfrm>
            <a:off x="914400" y="4724202"/>
            <a:ext cx="5029200" cy="447556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Final example looks at a more Rural area with higher Car driver mode share and longer trips.</a:t>
            </a:r>
          </a:p>
          <a:p>
            <a:endParaRPr lang="en-GB" dirty="0"/>
          </a:p>
          <a:p>
            <a:r>
              <a:rPr lang="en-GB" dirty="0"/>
              <a:t>Avoid accounts for relatively more reduction – each trip avoided is longer distance and more likely to be driven. </a:t>
            </a:r>
          </a:p>
          <a:p>
            <a:r>
              <a:rPr lang="en-GB" dirty="0"/>
              <a:t>Shift benefits are almost entirely associated with PT (not walk/cycle).</a:t>
            </a:r>
          </a:p>
          <a:p>
            <a:endParaRPr lang="en-GB" dirty="0"/>
          </a:p>
          <a:p>
            <a:r>
              <a:rPr lang="en-GB" dirty="0"/>
              <a:t>Even with 10% modal shift, still need 20% of car fleet to be electric by 2030.  Almost 100% by 2050.     </a:t>
            </a:r>
          </a:p>
        </p:txBody>
      </p:sp>
      <p:sp>
        <p:nvSpPr>
          <p:cNvPr id="4" name="Slide Number Placeholder 3"/>
          <p:cNvSpPr>
            <a:spLocks noGrp="1"/>
          </p:cNvSpPr>
          <p:nvPr>
            <p:ph type="sldNum" sz="quarter" idx="5"/>
          </p:nvPr>
        </p:nvSpPr>
        <p:spPr/>
        <p:txBody>
          <a:bodyPr/>
          <a:lstStyle/>
          <a:p>
            <a:fld id="{C289F547-AA10-4A94-B880-B2B9810C355D}" type="slidenum">
              <a:rPr lang="en-GB" smtClean="0"/>
              <a:t>12</a:t>
            </a:fld>
            <a:endParaRPr lang="en-GB"/>
          </a:p>
        </p:txBody>
      </p:sp>
    </p:spTree>
    <p:extLst>
      <p:ext uri="{BB962C8B-B14F-4D97-AF65-F5344CB8AC3E}">
        <p14:creationId xmlns:p14="http://schemas.microsoft.com/office/powerpoint/2010/main" val="11516827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Final example looks at a more Rural area with higher Car driver mode share and longer trips.</a:t>
            </a:r>
          </a:p>
          <a:p>
            <a:endParaRPr lang="en-GB" dirty="0"/>
          </a:p>
          <a:p>
            <a:r>
              <a:rPr lang="en-GB" dirty="0"/>
              <a:t>Avoid accounts for relatively more reduction – each trip avoided is longer distance and more likely to be driven. </a:t>
            </a:r>
          </a:p>
          <a:p>
            <a:r>
              <a:rPr lang="en-GB" dirty="0"/>
              <a:t>Shift benefits are almost entirely associated with PT (not walk/cycle).</a:t>
            </a:r>
          </a:p>
          <a:p>
            <a:endParaRPr lang="en-GB" dirty="0"/>
          </a:p>
          <a:p>
            <a:r>
              <a:rPr lang="en-GB" dirty="0"/>
              <a:t>Even with 10% modal shift, still need 20% of car fleet to be electric by 2030.  Almost 100% by 2050.     </a:t>
            </a:r>
          </a:p>
        </p:txBody>
      </p:sp>
      <p:sp>
        <p:nvSpPr>
          <p:cNvPr id="4" name="Slide Number Placeholder 3"/>
          <p:cNvSpPr>
            <a:spLocks noGrp="1"/>
          </p:cNvSpPr>
          <p:nvPr>
            <p:ph type="sldNum" sz="quarter" idx="5"/>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fld id="{C289F547-AA10-4A94-B880-B2B9810C355D}" type="slidenum">
              <a:rPr kumimoji="0" lang="en-GB" sz="1400" b="0" i="0" u="none" strike="noStrike" kern="0" cap="none" spc="0" normalizeH="0" baseline="0" noProof="0" smtClean="0">
                <a:ln>
                  <a:noFill/>
                </a:ln>
                <a:solidFill>
                  <a:srgbClr val="000000"/>
                </a:solidFill>
                <a:effectLst/>
                <a:uLnTx/>
                <a:uFillTx/>
                <a:latin typeface="Arial"/>
                <a:cs typeface="Arial"/>
                <a:sym typeface="Arial"/>
              </a:rPr>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t>13</a:t>
            </a:fld>
            <a:endParaRPr kumimoji="0" lang="en-GB"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4872926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8:notes"/>
          <p:cNvSpPr txBox="1"/>
          <p:nvPr/>
        </p:nvSpPr>
        <p:spPr>
          <a:xfrm>
            <a:off x="3886200" y="9448404"/>
            <a:ext cx="2971800" cy="497284"/>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2400"/>
              <a:buFont typeface="Times New Roman"/>
              <a:buNone/>
              <a:tabLst/>
              <a:defRPr/>
            </a:pPr>
            <a:fld id="{00000000-1234-1234-1234-123412341234}" type="slidenum">
              <a:rPr kumimoji="0" lang="en-US" sz="2400" b="0" i="0" u="none" strike="noStrike" kern="0" cap="none" spc="0" normalizeH="0" baseline="0" noProof="0">
                <a:ln>
                  <a:noFill/>
                </a:ln>
                <a:solidFill>
                  <a:srgbClr val="000000"/>
                </a:solidFill>
                <a:effectLst/>
                <a:uLnTx/>
                <a:uFillTx/>
                <a:latin typeface="Times New Roman"/>
                <a:ea typeface="Times New Roman"/>
                <a:cs typeface="Times New Roman"/>
                <a:sym typeface="Times New Roman"/>
              </a:rPr>
              <a:pPr marL="0" marR="0" lvl="0" indent="0" algn="r" defTabSz="914400" rtl="0" eaLnBrk="1" fontAlgn="auto" latinLnBrk="0" hangingPunct="1">
                <a:lnSpc>
                  <a:spcPct val="100000"/>
                </a:lnSpc>
                <a:spcBef>
                  <a:spcPts val="0"/>
                </a:spcBef>
                <a:spcAft>
                  <a:spcPts val="0"/>
                </a:spcAft>
                <a:buClr>
                  <a:srgbClr val="000000"/>
                </a:buClr>
                <a:buSzPts val="2400"/>
                <a:buFont typeface="Times New Roman"/>
                <a:buNone/>
                <a:tabLst/>
                <a:defRPr/>
              </a:pPr>
              <a:t>15</a:t>
            </a:fld>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201" name="Google Shape;201;p8:notes"/>
          <p:cNvSpPr>
            <a:spLocks noGrp="1" noRot="1" noChangeAspect="1"/>
          </p:cNvSpPr>
          <p:nvPr>
            <p:ph type="sldImg" idx="2"/>
          </p:nvPr>
        </p:nvSpPr>
        <p:spPr>
          <a:xfrm>
            <a:off x="114300" y="746125"/>
            <a:ext cx="6629400" cy="372903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02" name="Google Shape;202;p8:notes"/>
          <p:cNvSpPr txBox="1">
            <a:spLocks noGrp="1"/>
          </p:cNvSpPr>
          <p:nvPr>
            <p:ph type="body" idx="1"/>
          </p:nvPr>
        </p:nvSpPr>
        <p:spPr>
          <a:xfrm>
            <a:off x="914400" y="4724202"/>
            <a:ext cx="5029200" cy="447556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113843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2:notes"/>
          <p:cNvSpPr txBox="1">
            <a:spLocks noGrp="1"/>
          </p:cNvSpPr>
          <p:nvPr>
            <p:ph type="body" idx="1"/>
          </p:nvPr>
        </p:nvSpPr>
        <p:spPr>
          <a:xfrm>
            <a:off x="914400" y="4724202"/>
            <a:ext cx="5029200" cy="447556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45" name="Google Shape;145;p2:notes"/>
          <p:cNvSpPr>
            <a:spLocks noGrp="1" noRot="1" noChangeAspect="1"/>
          </p:cNvSpPr>
          <p:nvPr>
            <p:ph type="sldImg" idx="2"/>
          </p:nvPr>
        </p:nvSpPr>
        <p:spPr>
          <a:xfrm>
            <a:off x="114300" y="746125"/>
            <a:ext cx="6629400" cy="372903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2:notes"/>
          <p:cNvSpPr txBox="1">
            <a:spLocks noGrp="1"/>
          </p:cNvSpPr>
          <p:nvPr>
            <p:ph type="body" idx="1"/>
          </p:nvPr>
        </p:nvSpPr>
        <p:spPr>
          <a:xfrm>
            <a:off x="914400" y="4724202"/>
            <a:ext cx="5029200" cy="447556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45" name="Google Shape;145;p2:notes"/>
          <p:cNvSpPr>
            <a:spLocks noGrp="1" noRot="1" noChangeAspect="1"/>
          </p:cNvSpPr>
          <p:nvPr>
            <p:ph type="sldImg" idx="2"/>
          </p:nvPr>
        </p:nvSpPr>
        <p:spPr>
          <a:xfrm>
            <a:off x="114300" y="746125"/>
            <a:ext cx="6629400" cy="372903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335854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2:notes"/>
          <p:cNvSpPr txBox="1">
            <a:spLocks noGrp="1"/>
          </p:cNvSpPr>
          <p:nvPr>
            <p:ph type="body" idx="1"/>
          </p:nvPr>
        </p:nvSpPr>
        <p:spPr>
          <a:xfrm>
            <a:off x="914400" y="4724202"/>
            <a:ext cx="5029200" cy="447556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45" name="Google Shape;145;p2:notes"/>
          <p:cNvSpPr>
            <a:spLocks noGrp="1" noRot="1" noChangeAspect="1"/>
          </p:cNvSpPr>
          <p:nvPr>
            <p:ph type="sldImg" idx="2"/>
          </p:nvPr>
        </p:nvSpPr>
        <p:spPr>
          <a:xfrm>
            <a:off x="114300" y="746125"/>
            <a:ext cx="6629400" cy="372903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86843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2:notes"/>
          <p:cNvSpPr txBox="1">
            <a:spLocks noGrp="1"/>
          </p:cNvSpPr>
          <p:nvPr>
            <p:ph type="body" idx="1"/>
          </p:nvPr>
        </p:nvSpPr>
        <p:spPr>
          <a:xfrm>
            <a:off x="914400" y="4724202"/>
            <a:ext cx="5029200" cy="447556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45" name="Google Shape;145;p2:notes"/>
          <p:cNvSpPr>
            <a:spLocks noGrp="1" noRot="1" noChangeAspect="1"/>
          </p:cNvSpPr>
          <p:nvPr>
            <p:ph type="sldImg" idx="2"/>
          </p:nvPr>
        </p:nvSpPr>
        <p:spPr>
          <a:xfrm>
            <a:off x="114300" y="746125"/>
            <a:ext cx="6629400" cy="372903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541117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2:notes"/>
          <p:cNvSpPr txBox="1">
            <a:spLocks noGrp="1"/>
          </p:cNvSpPr>
          <p:nvPr>
            <p:ph type="body" idx="1"/>
          </p:nvPr>
        </p:nvSpPr>
        <p:spPr>
          <a:xfrm>
            <a:off x="914400" y="4724202"/>
            <a:ext cx="5029200" cy="447556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45" name="Google Shape;145;p2:notes"/>
          <p:cNvSpPr>
            <a:spLocks noGrp="1" noRot="1" noChangeAspect="1"/>
          </p:cNvSpPr>
          <p:nvPr>
            <p:ph type="sldImg" idx="2"/>
          </p:nvPr>
        </p:nvSpPr>
        <p:spPr>
          <a:xfrm>
            <a:off x="114300" y="746125"/>
            <a:ext cx="6629400" cy="372903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338768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2:notes"/>
          <p:cNvSpPr txBox="1">
            <a:spLocks noGrp="1"/>
          </p:cNvSpPr>
          <p:nvPr>
            <p:ph type="body" idx="1"/>
          </p:nvPr>
        </p:nvSpPr>
        <p:spPr>
          <a:xfrm>
            <a:off x="914400" y="4724202"/>
            <a:ext cx="5029200" cy="447556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45" name="Google Shape;145;p2:notes"/>
          <p:cNvSpPr>
            <a:spLocks noGrp="1" noRot="1" noChangeAspect="1"/>
          </p:cNvSpPr>
          <p:nvPr>
            <p:ph type="sldImg" idx="2"/>
          </p:nvPr>
        </p:nvSpPr>
        <p:spPr>
          <a:xfrm>
            <a:off x="114300" y="746125"/>
            <a:ext cx="6629400" cy="372903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312901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2:notes"/>
          <p:cNvSpPr txBox="1">
            <a:spLocks noGrp="1"/>
          </p:cNvSpPr>
          <p:nvPr>
            <p:ph type="body" idx="1"/>
          </p:nvPr>
        </p:nvSpPr>
        <p:spPr>
          <a:xfrm>
            <a:off x="914400" y="4724202"/>
            <a:ext cx="5029200" cy="447556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45" name="Google Shape;145;p2:notes"/>
          <p:cNvSpPr>
            <a:spLocks noGrp="1" noRot="1" noChangeAspect="1"/>
          </p:cNvSpPr>
          <p:nvPr>
            <p:ph type="sldImg" idx="2"/>
          </p:nvPr>
        </p:nvSpPr>
        <p:spPr>
          <a:xfrm>
            <a:off x="114300" y="746125"/>
            <a:ext cx="6629400" cy="372903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543851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2:notes"/>
          <p:cNvSpPr txBox="1">
            <a:spLocks noGrp="1"/>
          </p:cNvSpPr>
          <p:nvPr>
            <p:ph type="body" idx="1"/>
          </p:nvPr>
        </p:nvSpPr>
        <p:spPr>
          <a:xfrm>
            <a:off x="914400" y="4724202"/>
            <a:ext cx="5029200" cy="447556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45" name="Google Shape;145;p2:notes"/>
          <p:cNvSpPr>
            <a:spLocks noGrp="1" noRot="1" noChangeAspect="1"/>
          </p:cNvSpPr>
          <p:nvPr>
            <p:ph type="sldImg" idx="2"/>
          </p:nvPr>
        </p:nvSpPr>
        <p:spPr>
          <a:xfrm>
            <a:off x="114300" y="746125"/>
            <a:ext cx="6629400" cy="372903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00345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6"/>
        <p:cNvGrpSpPr/>
        <p:nvPr/>
      </p:nvGrpSpPr>
      <p:grpSpPr>
        <a:xfrm>
          <a:off x="0" y="0"/>
          <a:ext cx="0" cy="0"/>
          <a:chOff x="0" y="0"/>
          <a:chExt cx="0" cy="0"/>
        </a:xfrm>
      </p:grpSpPr>
      <p:sp>
        <p:nvSpPr>
          <p:cNvPr id="37" name="Google Shape;37;p18"/>
          <p:cNvSpPr txBox="1">
            <a:spLocks noGrp="1"/>
          </p:cNvSpPr>
          <p:nvPr>
            <p:ph type="ftr" idx="11"/>
          </p:nvPr>
        </p:nvSpPr>
        <p:spPr>
          <a:xfrm>
            <a:off x="72117" y="4843344"/>
            <a:ext cx="3513120" cy="273844"/>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1050">
                <a:solidFill>
                  <a:schemeClr val="dk1"/>
                </a:solidFill>
                <a:latin typeface="Open Sans"/>
                <a:ea typeface="Open Sans"/>
                <a:cs typeface="Open Sans"/>
                <a:sym typeface="Open Sans"/>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8"/>
          <p:cNvSpPr txBox="1">
            <a:spLocks noGrp="1"/>
          </p:cNvSpPr>
          <p:nvPr>
            <p:ph type="sldNum" idx="12"/>
          </p:nvPr>
        </p:nvSpPr>
        <p:spPr>
          <a:xfrm>
            <a:off x="7342606" y="4847052"/>
            <a:ext cx="485707" cy="273844"/>
          </a:xfrm>
          <a:prstGeom prst="rect">
            <a:avLst/>
          </a:prstGeom>
          <a:noFill/>
          <a:ln>
            <a:noFill/>
          </a:ln>
        </p:spPr>
        <p:txBody>
          <a:bodyPr spcFirstLastPara="1" wrap="square" lIns="91425" tIns="45700" rIns="91425" bIns="45700" anchor="t" anchorCtr="0">
            <a:noAutofit/>
          </a:bodyPr>
          <a:lstStyle>
            <a:lvl1pPr marL="0" marR="0" lvl="0" indent="0" algn="l">
              <a:spcBef>
                <a:spcPts val="0"/>
              </a:spcBef>
              <a:spcAft>
                <a:spcPts val="0"/>
              </a:spcAft>
              <a:buNone/>
              <a:defRPr sz="1050" b="0" i="0" u="none" strike="noStrike" cap="none">
                <a:solidFill>
                  <a:schemeClr val="dk1"/>
                </a:solidFill>
                <a:latin typeface="Arial"/>
                <a:ea typeface="Arial"/>
                <a:cs typeface="Arial"/>
                <a:sym typeface="Arial"/>
              </a:defRPr>
            </a:lvl1pPr>
            <a:lvl2pPr marL="0" marR="0" lvl="1" indent="0" algn="l">
              <a:spcBef>
                <a:spcPts val="0"/>
              </a:spcBef>
              <a:spcAft>
                <a:spcPts val="0"/>
              </a:spcAft>
              <a:buNone/>
              <a:defRPr sz="1050" b="0" i="0" u="none" strike="noStrike" cap="none">
                <a:solidFill>
                  <a:schemeClr val="dk1"/>
                </a:solidFill>
                <a:latin typeface="Arial"/>
                <a:ea typeface="Arial"/>
                <a:cs typeface="Arial"/>
                <a:sym typeface="Arial"/>
              </a:defRPr>
            </a:lvl2pPr>
            <a:lvl3pPr marL="0" marR="0" lvl="2" indent="0" algn="l">
              <a:spcBef>
                <a:spcPts val="0"/>
              </a:spcBef>
              <a:spcAft>
                <a:spcPts val="0"/>
              </a:spcAft>
              <a:buNone/>
              <a:defRPr sz="1050" b="0" i="0" u="none" strike="noStrike" cap="none">
                <a:solidFill>
                  <a:schemeClr val="dk1"/>
                </a:solidFill>
                <a:latin typeface="Arial"/>
                <a:ea typeface="Arial"/>
                <a:cs typeface="Arial"/>
                <a:sym typeface="Arial"/>
              </a:defRPr>
            </a:lvl3pPr>
            <a:lvl4pPr marL="0" marR="0" lvl="3" indent="0" algn="l">
              <a:spcBef>
                <a:spcPts val="0"/>
              </a:spcBef>
              <a:spcAft>
                <a:spcPts val="0"/>
              </a:spcAft>
              <a:buNone/>
              <a:defRPr sz="1050" b="0" i="0" u="none" strike="noStrike" cap="none">
                <a:solidFill>
                  <a:schemeClr val="dk1"/>
                </a:solidFill>
                <a:latin typeface="Arial"/>
                <a:ea typeface="Arial"/>
                <a:cs typeface="Arial"/>
                <a:sym typeface="Arial"/>
              </a:defRPr>
            </a:lvl4pPr>
            <a:lvl5pPr marL="0" marR="0" lvl="4" indent="0" algn="l">
              <a:spcBef>
                <a:spcPts val="0"/>
              </a:spcBef>
              <a:spcAft>
                <a:spcPts val="0"/>
              </a:spcAft>
              <a:buNone/>
              <a:defRPr sz="1050" b="0" i="0" u="none" strike="noStrike" cap="none">
                <a:solidFill>
                  <a:schemeClr val="dk1"/>
                </a:solidFill>
                <a:latin typeface="Arial"/>
                <a:ea typeface="Arial"/>
                <a:cs typeface="Arial"/>
                <a:sym typeface="Arial"/>
              </a:defRPr>
            </a:lvl5pPr>
            <a:lvl6pPr marL="0" marR="0" lvl="5" indent="0" algn="l">
              <a:spcBef>
                <a:spcPts val="0"/>
              </a:spcBef>
              <a:spcAft>
                <a:spcPts val="0"/>
              </a:spcAft>
              <a:buNone/>
              <a:defRPr sz="1050" b="0" i="0" u="none" strike="noStrike" cap="none">
                <a:solidFill>
                  <a:schemeClr val="dk1"/>
                </a:solidFill>
                <a:latin typeface="Arial"/>
                <a:ea typeface="Arial"/>
                <a:cs typeface="Arial"/>
                <a:sym typeface="Arial"/>
              </a:defRPr>
            </a:lvl6pPr>
            <a:lvl7pPr marL="0" marR="0" lvl="6" indent="0" algn="l">
              <a:spcBef>
                <a:spcPts val="0"/>
              </a:spcBef>
              <a:spcAft>
                <a:spcPts val="0"/>
              </a:spcAft>
              <a:buNone/>
              <a:defRPr sz="1050" b="0" i="0" u="none" strike="noStrike" cap="none">
                <a:solidFill>
                  <a:schemeClr val="dk1"/>
                </a:solidFill>
                <a:latin typeface="Arial"/>
                <a:ea typeface="Arial"/>
                <a:cs typeface="Arial"/>
                <a:sym typeface="Arial"/>
              </a:defRPr>
            </a:lvl7pPr>
            <a:lvl8pPr marL="0" marR="0" lvl="7" indent="0" algn="l">
              <a:spcBef>
                <a:spcPts val="0"/>
              </a:spcBef>
              <a:spcAft>
                <a:spcPts val="0"/>
              </a:spcAft>
              <a:buNone/>
              <a:defRPr sz="1050" b="0" i="0" u="none" strike="noStrike" cap="none">
                <a:solidFill>
                  <a:schemeClr val="dk1"/>
                </a:solidFill>
                <a:latin typeface="Arial"/>
                <a:ea typeface="Arial"/>
                <a:cs typeface="Arial"/>
                <a:sym typeface="Arial"/>
              </a:defRPr>
            </a:lvl8pPr>
            <a:lvl9pPr marL="0" marR="0" lvl="8" indent="0" algn="l">
              <a:spcBef>
                <a:spcPts val="0"/>
              </a:spcBef>
              <a:spcAft>
                <a:spcPts val="0"/>
              </a:spcAft>
              <a:buNone/>
              <a:defRPr sz="105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80"/>
        <p:cNvGrpSpPr/>
        <p:nvPr/>
      </p:nvGrpSpPr>
      <p:grpSpPr>
        <a:xfrm>
          <a:off x="0" y="0"/>
          <a:ext cx="0" cy="0"/>
          <a:chOff x="0" y="0"/>
          <a:chExt cx="0" cy="0"/>
        </a:xfrm>
      </p:grpSpPr>
      <p:sp>
        <p:nvSpPr>
          <p:cNvPr id="81" name="Google Shape;81;p25"/>
          <p:cNvSpPr txBox="1">
            <a:spLocks noGrp="1"/>
          </p:cNvSpPr>
          <p:nvPr>
            <p:ph type="title"/>
          </p:nvPr>
        </p:nvSpPr>
        <p:spPr>
          <a:xfrm>
            <a:off x="323851" y="182613"/>
            <a:ext cx="7343775" cy="864394"/>
          </a:xfrm>
          <a:prstGeom prst="rect">
            <a:avLst/>
          </a:prstGeom>
          <a:noFill/>
          <a:ln>
            <a:noFill/>
          </a:ln>
        </p:spPr>
        <p:txBody>
          <a:bodyPr spcFirstLastPara="1" wrap="square" lIns="91425" tIns="45700" rIns="91425" bIns="45700" anchor="ctr" anchorCtr="0">
            <a:noAutofit/>
          </a:bodyPr>
          <a:lstStyle>
            <a:lvl1pPr lvl="0" algn="l">
              <a:spcBef>
                <a:spcPts val="1100"/>
              </a:spcBef>
              <a:spcAft>
                <a:spcPts val="0"/>
              </a:spcAft>
              <a:buSzPts val="1400"/>
              <a:buNone/>
              <a:defRPr>
                <a:solidFill>
                  <a:srgbClr val="004494"/>
                </a:solidFill>
              </a:defRPr>
            </a:lvl1pPr>
            <a:lvl2pPr lvl="1" algn="l">
              <a:spcBef>
                <a:spcPts val="900"/>
              </a:spcBef>
              <a:spcAft>
                <a:spcPts val="0"/>
              </a:spcAft>
              <a:buSzPts val="1400"/>
              <a:buNone/>
              <a:defRPr/>
            </a:lvl2pPr>
            <a:lvl3pPr lvl="2" algn="l">
              <a:spcBef>
                <a:spcPts val="900"/>
              </a:spcBef>
              <a:spcAft>
                <a:spcPts val="0"/>
              </a:spcAft>
              <a:buSzPts val="1400"/>
              <a:buNone/>
              <a:defRPr/>
            </a:lvl3pPr>
            <a:lvl4pPr lvl="3" algn="l">
              <a:spcBef>
                <a:spcPts val="900"/>
              </a:spcBef>
              <a:spcAft>
                <a:spcPts val="0"/>
              </a:spcAft>
              <a:buSzPts val="1400"/>
              <a:buNone/>
              <a:defRPr/>
            </a:lvl4pPr>
            <a:lvl5pPr lvl="4" algn="l">
              <a:spcBef>
                <a:spcPts val="900"/>
              </a:spcBef>
              <a:spcAft>
                <a:spcPts val="0"/>
              </a:spcAft>
              <a:buSzPts val="1400"/>
              <a:buNone/>
              <a:defRPr/>
            </a:lvl5pPr>
            <a:lvl6pPr lvl="5" algn="l">
              <a:spcBef>
                <a:spcPts val="900"/>
              </a:spcBef>
              <a:spcAft>
                <a:spcPts val="0"/>
              </a:spcAft>
              <a:buSzPts val="1400"/>
              <a:buNone/>
              <a:defRPr/>
            </a:lvl6pPr>
            <a:lvl7pPr lvl="6" algn="l">
              <a:spcBef>
                <a:spcPts val="900"/>
              </a:spcBef>
              <a:spcAft>
                <a:spcPts val="0"/>
              </a:spcAft>
              <a:buSzPts val="1400"/>
              <a:buNone/>
              <a:defRPr/>
            </a:lvl7pPr>
            <a:lvl8pPr lvl="7" algn="l">
              <a:spcBef>
                <a:spcPts val="900"/>
              </a:spcBef>
              <a:spcAft>
                <a:spcPts val="0"/>
              </a:spcAft>
              <a:buSzPts val="1400"/>
              <a:buNone/>
              <a:defRPr/>
            </a:lvl8pPr>
            <a:lvl9pPr lvl="8" algn="l">
              <a:spcBef>
                <a:spcPts val="900"/>
              </a:spcBef>
              <a:spcAft>
                <a:spcPts val="0"/>
              </a:spcAft>
              <a:buSzPts val="1400"/>
              <a:buNone/>
              <a:defRPr/>
            </a:lvl9pPr>
          </a:lstStyle>
          <a:p>
            <a:endParaRPr/>
          </a:p>
        </p:txBody>
      </p:sp>
      <p:sp>
        <p:nvSpPr>
          <p:cNvPr id="82" name="Google Shape;82;p25"/>
          <p:cNvSpPr txBox="1">
            <a:spLocks noGrp="1"/>
          </p:cNvSpPr>
          <p:nvPr>
            <p:ph type="body" idx="1"/>
          </p:nvPr>
        </p:nvSpPr>
        <p:spPr>
          <a:xfrm>
            <a:off x="381000" y="1275160"/>
            <a:ext cx="8439150" cy="3359065"/>
          </a:xfrm>
          <a:prstGeom prst="rect">
            <a:avLst/>
          </a:prstGeom>
          <a:noFill/>
          <a:ln>
            <a:noFill/>
          </a:ln>
        </p:spPr>
        <p:txBody>
          <a:bodyPr spcFirstLastPara="1" wrap="square" lIns="91425" tIns="45700" rIns="91425" bIns="45700" anchor="t" anchorCtr="0">
            <a:noAutofit/>
          </a:bodyPr>
          <a:lstStyle>
            <a:lvl1pPr marL="457200" lvl="0" indent="-417194" algn="l">
              <a:spcBef>
                <a:spcPts val="440"/>
              </a:spcBef>
              <a:spcAft>
                <a:spcPts val="0"/>
              </a:spcAft>
              <a:buClr>
                <a:srgbClr val="004494"/>
              </a:buClr>
              <a:buSzPts val="2970"/>
              <a:buFont typeface="Arial"/>
              <a:buChar char="•"/>
              <a:defRPr sz="2200">
                <a:solidFill>
                  <a:srgbClr val="004494"/>
                </a:solidFill>
                <a:latin typeface="Arial"/>
                <a:ea typeface="Arial"/>
                <a:cs typeface="Arial"/>
                <a:sym typeface="Arial"/>
              </a:defRPr>
            </a:lvl1pPr>
            <a:lvl2pPr marL="914400" lvl="1" indent="-368935" algn="l">
              <a:spcBef>
                <a:spcPts val="850"/>
              </a:spcBef>
              <a:spcAft>
                <a:spcPts val="0"/>
              </a:spcAft>
              <a:buSzPts val="2210"/>
              <a:buFont typeface="Arial"/>
              <a:buChar char="•"/>
              <a:defRPr>
                <a:latin typeface="Arial"/>
                <a:ea typeface="Arial"/>
                <a:cs typeface="Arial"/>
                <a:sym typeface="Arial"/>
              </a:defRPr>
            </a:lvl2pPr>
            <a:lvl3pPr marL="1371600" lvl="2" indent="-330200" algn="l">
              <a:spcBef>
                <a:spcPts val="480"/>
              </a:spcBef>
              <a:spcAft>
                <a:spcPts val="0"/>
              </a:spcAft>
              <a:buClr>
                <a:schemeClr val="dk1"/>
              </a:buClr>
              <a:buSzPts val="1600"/>
              <a:buFont typeface="Arial"/>
              <a:buChar char="–"/>
              <a:defRPr>
                <a:latin typeface="Arial"/>
                <a:ea typeface="Arial"/>
                <a:cs typeface="Arial"/>
                <a:sym typeface="Arial"/>
              </a:defRPr>
            </a:lvl3pPr>
            <a:lvl4pPr marL="1828800" lvl="3" indent="-355600" algn="l">
              <a:spcBef>
                <a:spcPts val="400"/>
              </a:spcBef>
              <a:spcAft>
                <a:spcPts val="0"/>
              </a:spcAft>
              <a:buClr>
                <a:schemeClr val="dk1"/>
              </a:buClr>
              <a:buSzPts val="2000"/>
              <a:buFont typeface="Arial"/>
              <a:buChar char="–"/>
              <a:defRPr>
                <a:latin typeface="Arial"/>
                <a:ea typeface="Arial"/>
                <a:cs typeface="Arial"/>
                <a:sym typeface="Arial"/>
              </a:defRPr>
            </a:lvl4pPr>
            <a:lvl5pPr marL="2286000" lvl="4" indent="-330200" algn="l">
              <a:spcBef>
                <a:spcPts val="320"/>
              </a:spcBef>
              <a:spcAft>
                <a:spcPts val="0"/>
              </a:spcAft>
              <a:buClr>
                <a:schemeClr val="dk1"/>
              </a:buClr>
              <a:buSzPts val="1600"/>
              <a:buFont typeface="Arial"/>
              <a:buChar char="»"/>
              <a:defRPr>
                <a:latin typeface="Arial"/>
                <a:ea typeface="Arial"/>
                <a:cs typeface="Arial"/>
                <a:sym typeface="Aria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3" name="Google Shape;83;p25"/>
          <p:cNvSpPr txBox="1">
            <a:spLocks noGrp="1"/>
          </p:cNvSpPr>
          <p:nvPr>
            <p:ph type="ftr" idx="11"/>
          </p:nvPr>
        </p:nvSpPr>
        <p:spPr>
          <a:xfrm>
            <a:off x="72117" y="4843344"/>
            <a:ext cx="3513120" cy="273844"/>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1050">
                <a:solidFill>
                  <a:schemeClr val="dk1"/>
                </a:solidFill>
                <a:latin typeface="Open Sans"/>
                <a:ea typeface="Open Sans"/>
                <a:cs typeface="Open Sans"/>
                <a:sym typeface="Open Sans"/>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25"/>
          <p:cNvSpPr txBox="1">
            <a:spLocks noGrp="1"/>
          </p:cNvSpPr>
          <p:nvPr>
            <p:ph type="sldNum" idx="12"/>
          </p:nvPr>
        </p:nvSpPr>
        <p:spPr>
          <a:xfrm>
            <a:off x="7342606" y="4847052"/>
            <a:ext cx="485707" cy="273844"/>
          </a:xfrm>
          <a:prstGeom prst="rect">
            <a:avLst/>
          </a:prstGeom>
          <a:noFill/>
          <a:ln>
            <a:noFill/>
          </a:ln>
        </p:spPr>
        <p:txBody>
          <a:bodyPr spcFirstLastPara="1" wrap="square" lIns="91425" tIns="45700" rIns="91425" bIns="45700" anchor="t" anchorCtr="0">
            <a:noAutofit/>
          </a:bodyPr>
          <a:lstStyle>
            <a:lvl1pPr marL="0" marR="0" lvl="0" indent="0" algn="l">
              <a:spcBef>
                <a:spcPts val="0"/>
              </a:spcBef>
              <a:spcAft>
                <a:spcPts val="0"/>
              </a:spcAft>
              <a:buNone/>
              <a:defRPr sz="1050" b="0" i="0" u="none" strike="noStrike" cap="none">
                <a:solidFill>
                  <a:schemeClr val="dk1"/>
                </a:solidFill>
                <a:latin typeface="Arial"/>
                <a:ea typeface="Arial"/>
                <a:cs typeface="Arial"/>
                <a:sym typeface="Arial"/>
              </a:defRPr>
            </a:lvl1pPr>
            <a:lvl2pPr marL="0" marR="0" lvl="1" indent="0" algn="l">
              <a:spcBef>
                <a:spcPts val="0"/>
              </a:spcBef>
              <a:spcAft>
                <a:spcPts val="0"/>
              </a:spcAft>
              <a:buNone/>
              <a:defRPr sz="1050" b="0" i="0" u="none" strike="noStrike" cap="none">
                <a:solidFill>
                  <a:schemeClr val="dk1"/>
                </a:solidFill>
                <a:latin typeface="Arial"/>
                <a:ea typeface="Arial"/>
                <a:cs typeface="Arial"/>
                <a:sym typeface="Arial"/>
              </a:defRPr>
            </a:lvl2pPr>
            <a:lvl3pPr marL="0" marR="0" lvl="2" indent="0" algn="l">
              <a:spcBef>
                <a:spcPts val="0"/>
              </a:spcBef>
              <a:spcAft>
                <a:spcPts val="0"/>
              </a:spcAft>
              <a:buNone/>
              <a:defRPr sz="1050" b="0" i="0" u="none" strike="noStrike" cap="none">
                <a:solidFill>
                  <a:schemeClr val="dk1"/>
                </a:solidFill>
                <a:latin typeface="Arial"/>
                <a:ea typeface="Arial"/>
                <a:cs typeface="Arial"/>
                <a:sym typeface="Arial"/>
              </a:defRPr>
            </a:lvl3pPr>
            <a:lvl4pPr marL="0" marR="0" lvl="3" indent="0" algn="l">
              <a:spcBef>
                <a:spcPts val="0"/>
              </a:spcBef>
              <a:spcAft>
                <a:spcPts val="0"/>
              </a:spcAft>
              <a:buNone/>
              <a:defRPr sz="1050" b="0" i="0" u="none" strike="noStrike" cap="none">
                <a:solidFill>
                  <a:schemeClr val="dk1"/>
                </a:solidFill>
                <a:latin typeface="Arial"/>
                <a:ea typeface="Arial"/>
                <a:cs typeface="Arial"/>
                <a:sym typeface="Arial"/>
              </a:defRPr>
            </a:lvl4pPr>
            <a:lvl5pPr marL="0" marR="0" lvl="4" indent="0" algn="l">
              <a:spcBef>
                <a:spcPts val="0"/>
              </a:spcBef>
              <a:spcAft>
                <a:spcPts val="0"/>
              </a:spcAft>
              <a:buNone/>
              <a:defRPr sz="1050" b="0" i="0" u="none" strike="noStrike" cap="none">
                <a:solidFill>
                  <a:schemeClr val="dk1"/>
                </a:solidFill>
                <a:latin typeface="Arial"/>
                <a:ea typeface="Arial"/>
                <a:cs typeface="Arial"/>
                <a:sym typeface="Arial"/>
              </a:defRPr>
            </a:lvl5pPr>
            <a:lvl6pPr marL="0" marR="0" lvl="5" indent="0" algn="l">
              <a:spcBef>
                <a:spcPts val="0"/>
              </a:spcBef>
              <a:spcAft>
                <a:spcPts val="0"/>
              </a:spcAft>
              <a:buNone/>
              <a:defRPr sz="1050" b="0" i="0" u="none" strike="noStrike" cap="none">
                <a:solidFill>
                  <a:schemeClr val="dk1"/>
                </a:solidFill>
                <a:latin typeface="Arial"/>
                <a:ea typeface="Arial"/>
                <a:cs typeface="Arial"/>
                <a:sym typeface="Arial"/>
              </a:defRPr>
            </a:lvl6pPr>
            <a:lvl7pPr marL="0" marR="0" lvl="6" indent="0" algn="l">
              <a:spcBef>
                <a:spcPts val="0"/>
              </a:spcBef>
              <a:spcAft>
                <a:spcPts val="0"/>
              </a:spcAft>
              <a:buNone/>
              <a:defRPr sz="1050" b="0" i="0" u="none" strike="noStrike" cap="none">
                <a:solidFill>
                  <a:schemeClr val="dk1"/>
                </a:solidFill>
                <a:latin typeface="Arial"/>
                <a:ea typeface="Arial"/>
                <a:cs typeface="Arial"/>
                <a:sym typeface="Arial"/>
              </a:defRPr>
            </a:lvl7pPr>
            <a:lvl8pPr marL="0" marR="0" lvl="7" indent="0" algn="l">
              <a:spcBef>
                <a:spcPts val="0"/>
              </a:spcBef>
              <a:spcAft>
                <a:spcPts val="0"/>
              </a:spcAft>
              <a:buNone/>
              <a:defRPr sz="1050" b="0" i="0" u="none" strike="noStrike" cap="none">
                <a:solidFill>
                  <a:schemeClr val="dk1"/>
                </a:solidFill>
                <a:latin typeface="Arial"/>
                <a:ea typeface="Arial"/>
                <a:cs typeface="Arial"/>
                <a:sym typeface="Arial"/>
              </a:defRPr>
            </a:lvl8pPr>
            <a:lvl9pPr marL="0" marR="0" lvl="8" indent="0" algn="l">
              <a:spcBef>
                <a:spcPts val="0"/>
              </a:spcBef>
              <a:spcAft>
                <a:spcPts val="0"/>
              </a:spcAft>
              <a:buNone/>
              <a:defRPr sz="105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85"/>
        <p:cNvGrpSpPr/>
        <p:nvPr/>
      </p:nvGrpSpPr>
      <p:grpSpPr>
        <a:xfrm>
          <a:off x="0" y="0"/>
          <a:ext cx="0" cy="0"/>
          <a:chOff x="0" y="0"/>
          <a:chExt cx="0" cy="0"/>
        </a:xfrm>
      </p:grpSpPr>
      <p:sp>
        <p:nvSpPr>
          <p:cNvPr id="86" name="Google Shape;86;p26"/>
          <p:cNvSpPr txBox="1">
            <a:spLocks noGrp="1"/>
          </p:cNvSpPr>
          <p:nvPr>
            <p:ph type="title"/>
          </p:nvPr>
        </p:nvSpPr>
        <p:spPr>
          <a:xfrm>
            <a:off x="722313" y="3060617"/>
            <a:ext cx="7772400" cy="1234936"/>
          </a:xfrm>
          <a:prstGeom prst="rect">
            <a:avLst/>
          </a:prstGeom>
          <a:noFill/>
          <a:ln>
            <a:noFill/>
          </a:ln>
        </p:spPr>
        <p:txBody>
          <a:bodyPr spcFirstLastPara="1" wrap="square" lIns="91425" tIns="45700" rIns="91425" bIns="45700" anchor="t" anchorCtr="0">
            <a:noAutofit/>
          </a:bodyPr>
          <a:lstStyle>
            <a:lvl1pPr lvl="0" algn="l">
              <a:spcBef>
                <a:spcPts val="2000"/>
              </a:spcBef>
              <a:spcAft>
                <a:spcPts val="0"/>
              </a:spcAft>
              <a:buSzPts val="1400"/>
              <a:buNone/>
              <a:defRPr sz="4000" b="1" cap="none">
                <a:solidFill>
                  <a:srgbClr val="004494"/>
                </a:solidFill>
              </a:defRPr>
            </a:lvl1pPr>
            <a:lvl2pPr lvl="1" algn="l">
              <a:spcBef>
                <a:spcPts val="900"/>
              </a:spcBef>
              <a:spcAft>
                <a:spcPts val="0"/>
              </a:spcAft>
              <a:buSzPts val="1400"/>
              <a:buNone/>
              <a:defRPr/>
            </a:lvl2pPr>
            <a:lvl3pPr lvl="2" algn="l">
              <a:spcBef>
                <a:spcPts val="900"/>
              </a:spcBef>
              <a:spcAft>
                <a:spcPts val="0"/>
              </a:spcAft>
              <a:buSzPts val="1400"/>
              <a:buNone/>
              <a:defRPr/>
            </a:lvl3pPr>
            <a:lvl4pPr lvl="3" algn="l">
              <a:spcBef>
                <a:spcPts val="900"/>
              </a:spcBef>
              <a:spcAft>
                <a:spcPts val="0"/>
              </a:spcAft>
              <a:buSzPts val="1400"/>
              <a:buNone/>
              <a:defRPr/>
            </a:lvl4pPr>
            <a:lvl5pPr lvl="4" algn="l">
              <a:spcBef>
                <a:spcPts val="900"/>
              </a:spcBef>
              <a:spcAft>
                <a:spcPts val="0"/>
              </a:spcAft>
              <a:buSzPts val="1400"/>
              <a:buNone/>
              <a:defRPr/>
            </a:lvl5pPr>
            <a:lvl6pPr lvl="5" algn="l">
              <a:spcBef>
                <a:spcPts val="900"/>
              </a:spcBef>
              <a:spcAft>
                <a:spcPts val="0"/>
              </a:spcAft>
              <a:buSzPts val="1400"/>
              <a:buNone/>
              <a:defRPr/>
            </a:lvl6pPr>
            <a:lvl7pPr lvl="6" algn="l">
              <a:spcBef>
                <a:spcPts val="900"/>
              </a:spcBef>
              <a:spcAft>
                <a:spcPts val="0"/>
              </a:spcAft>
              <a:buSzPts val="1400"/>
              <a:buNone/>
              <a:defRPr/>
            </a:lvl7pPr>
            <a:lvl8pPr lvl="7" algn="l">
              <a:spcBef>
                <a:spcPts val="900"/>
              </a:spcBef>
              <a:spcAft>
                <a:spcPts val="0"/>
              </a:spcAft>
              <a:buSzPts val="1400"/>
              <a:buNone/>
              <a:defRPr/>
            </a:lvl8pPr>
            <a:lvl9pPr lvl="8" algn="l">
              <a:spcBef>
                <a:spcPts val="900"/>
              </a:spcBef>
              <a:spcAft>
                <a:spcPts val="0"/>
              </a:spcAft>
              <a:buSzPts val="1400"/>
              <a:buNone/>
              <a:defRPr/>
            </a:lvl9pPr>
          </a:lstStyle>
          <a:p>
            <a:endParaRPr/>
          </a:p>
        </p:txBody>
      </p:sp>
      <p:sp>
        <p:nvSpPr>
          <p:cNvPr id="87" name="Google Shape;87;p26"/>
          <p:cNvSpPr txBox="1">
            <a:spLocks noGrp="1"/>
          </p:cNvSpPr>
          <p:nvPr>
            <p:ph type="body" idx="1"/>
          </p:nvPr>
        </p:nvSpPr>
        <p:spPr>
          <a:xfrm>
            <a:off x="722313" y="1935476"/>
            <a:ext cx="7772400" cy="1125140"/>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SzPts val="2700"/>
              <a:buFont typeface="Arial"/>
              <a:buNone/>
              <a:defRPr sz="2000">
                <a:solidFill>
                  <a:srgbClr val="004494"/>
                </a:solidFill>
              </a:defRPr>
            </a:lvl1pPr>
            <a:lvl2pPr marL="914400" lvl="1" indent="-228600" algn="l">
              <a:spcBef>
                <a:spcPts val="900"/>
              </a:spcBef>
              <a:spcAft>
                <a:spcPts val="0"/>
              </a:spcAft>
              <a:buSzPts val="2340"/>
              <a:buFont typeface="Arial"/>
              <a:buNone/>
              <a:defRPr sz="1800"/>
            </a:lvl2pPr>
            <a:lvl3pPr marL="1371600" lvl="2" indent="-228600" algn="l">
              <a:spcBef>
                <a:spcPts val="480"/>
              </a:spcBef>
              <a:spcAft>
                <a:spcPts val="0"/>
              </a:spcAft>
              <a:buClr>
                <a:schemeClr val="dk1"/>
              </a:buClr>
              <a:buSzPts val="1600"/>
              <a:buFont typeface="Arial"/>
              <a:buNone/>
              <a:defRPr sz="1600"/>
            </a:lvl3pPr>
            <a:lvl4pPr marL="1828800" lvl="3" indent="-228600" algn="l">
              <a:spcBef>
                <a:spcPts val="280"/>
              </a:spcBef>
              <a:spcAft>
                <a:spcPts val="0"/>
              </a:spcAft>
              <a:buClr>
                <a:schemeClr val="dk1"/>
              </a:buClr>
              <a:buSzPts val="1400"/>
              <a:buFont typeface="Arial"/>
              <a:buNone/>
              <a:defRPr sz="1400"/>
            </a:lvl4pPr>
            <a:lvl5pPr marL="2286000" lvl="4" indent="-228600" algn="l">
              <a:spcBef>
                <a:spcPts val="280"/>
              </a:spcBef>
              <a:spcAft>
                <a:spcPts val="0"/>
              </a:spcAft>
              <a:buClr>
                <a:schemeClr val="dk1"/>
              </a:buClr>
              <a:buSzPts val="1400"/>
              <a:buFont typeface="Arial"/>
              <a:buNone/>
              <a:defRPr sz="1400"/>
            </a:lvl5pPr>
            <a:lvl6pPr marL="2743200" lvl="5" indent="-228600" algn="l">
              <a:spcBef>
                <a:spcPts val="280"/>
              </a:spcBef>
              <a:spcAft>
                <a:spcPts val="0"/>
              </a:spcAft>
              <a:buClr>
                <a:schemeClr val="dk1"/>
              </a:buClr>
              <a:buSzPts val="1400"/>
              <a:buFont typeface="Times New Roman"/>
              <a:buNone/>
              <a:defRPr sz="1400"/>
            </a:lvl6pPr>
            <a:lvl7pPr marL="3200400" lvl="6" indent="-228600" algn="l">
              <a:spcBef>
                <a:spcPts val="280"/>
              </a:spcBef>
              <a:spcAft>
                <a:spcPts val="0"/>
              </a:spcAft>
              <a:buClr>
                <a:schemeClr val="dk1"/>
              </a:buClr>
              <a:buSzPts val="1400"/>
              <a:buFont typeface="Times New Roman"/>
              <a:buNone/>
              <a:defRPr sz="1400"/>
            </a:lvl7pPr>
            <a:lvl8pPr marL="3657600" lvl="7" indent="-228600" algn="l">
              <a:spcBef>
                <a:spcPts val="280"/>
              </a:spcBef>
              <a:spcAft>
                <a:spcPts val="0"/>
              </a:spcAft>
              <a:buClr>
                <a:schemeClr val="dk1"/>
              </a:buClr>
              <a:buSzPts val="1400"/>
              <a:buFont typeface="Times New Roman"/>
              <a:buNone/>
              <a:defRPr sz="1400"/>
            </a:lvl8pPr>
            <a:lvl9pPr marL="4114800" lvl="8" indent="-228600" algn="l">
              <a:spcBef>
                <a:spcPts val="280"/>
              </a:spcBef>
              <a:spcAft>
                <a:spcPts val="0"/>
              </a:spcAft>
              <a:buClr>
                <a:schemeClr val="dk1"/>
              </a:buClr>
              <a:buSzPts val="1400"/>
              <a:buFont typeface="Times New Roman"/>
              <a:buNone/>
              <a:defRPr sz="1400"/>
            </a:lvl9pPr>
          </a:lstStyle>
          <a:p>
            <a:endParaRPr/>
          </a:p>
        </p:txBody>
      </p:sp>
      <p:sp>
        <p:nvSpPr>
          <p:cNvPr id="88" name="Google Shape;88;p26"/>
          <p:cNvSpPr txBox="1">
            <a:spLocks noGrp="1"/>
          </p:cNvSpPr>
          <p:nvPr>
            <p:ph type="ftr" idx="11"/>
          </p:nvPr>
        </p:nvSpPr>
        <p:spPr>
          <a:xfrm>
            <a:off x="72117" y="4843344"/>
            <a:ext cx="3513120" cy="273844"/>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1050">
                <a:solidFill>
                  <a:schemeClr val="dk1"/>
                </a:solidFill>
                <a:latin typeface="Open Sans"/>
                <a:ea typeface="Open Sans"/>
                <a:cs typeface="Open Sans"/>
                <a:sym typeface="Open Sans"/>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26"/>
          <p:cNvSpPr txBox="1">
            <a:spLocks noGrp="1"/>
          </p:cNvSpPr>
          <p:nvPr>
            <p:ph type="sldNum" idx="12"/>
          </p:nvPr>
        </p:nvSpPr>
        <p:spPr>
          <a:xfrm>
            <a:off x="7342606" y="4847052"/>
            <a:ext cx="485707" cy="273844"/>
          </a:xfrm>
          <a:prstGeom prst="rect">
            <a:avLst/>
          </a:prstGeom>
          <a:noFill/>
          <a:ln>
            <a:noFill/>
          </a:ln>
        </p:spPr>
        <p:txBody>
          <a:bodyPr spcFirstLastPara="1" wrap="square" lIns="91425" tIns="45700" rIns="91425" bIns="45700" anchor="t" anchorCtr="0">
            <a:noAutofit/>
          </a:bodyPr>
          <a:lstStyle>
            <a:lvl1pPr marL="0" marR="0" lvl="0" indent="0" algn="l">
              <a:spcBef>
                <a:spcPts val="0"/>
              </a:spcBef>
              <a:spcAft>
                <a:spcPts val="0"/>
              </a:spcAft>
              <a:buNone/>
              <a:defRPr sz="1050" b="0" i="0" u="none" strike="noStrike" cap="none">
                <a:solidFill>
                  <a:schemeClr val="dk1"/>
                </a:solidFill>
                <a:latin typeface="Arial"/>
                <a:ea typeface="Arial"/>
                <a:cs typeface="Arial"/>
                <a:sym typeface="Arial"/>
              </a:defRPr>
            </a:lvl1pPr>
            <a:lvl2pPr marL="0" marR="0" lvl="1" indent="0" algn="l">
              <a:spcBef>
                <a:spcPts val="0"/>
              </a:spcBef>
              <a:spcAft>
                <a:spcPts val="0"/>
              </a:spcAft>
              <a:buNone/>
              <a:defRPr sz="1050" b="0" i="0" u="none" strike="noStrike" cap="none">
                <a:solidFill>
                  <a:schemeClr val="dk1"/>
                </a:solidFill>
                <a:latin typeface="Arial"/>
                <a:ea typeface="Arial"/>
                <a:cs typeface="Arial"/>
                <a:sym typeface="Arial"/>
              </a:defRPr>
            </a:lvl2pPr>
            <a:lvl3pPr marL="0" marR="0" lvl="2" indent="0" algn="l">
              <a:spcBef>
                <a:spcPts val="0"/>
              </a:spcBef>
              <a:spcAft>
                <a:spcPts val="0"/>
              </a:spcAft>
              <a:buNone/>
              <a:defRPr sz="1050" b="0" i="0" u="none" strike="noStrike" cap="none">
                <a:solidFill>
                  <a:schemeClr val="dk1"/>
                </a:solidFill>
                <a:latin typeface="Arial"/>
                <a:ea typeface="Arial"/>
                <a:cs typeface="Arial"/>
                <a:sym typeface="Arial"/>
              </a:defRPr>
            </a:lvl3pPr>
            <a:lvl4pPr marL="0" marR="0" lvl="3" indent="0" algn="l">
              <a:spcBef>
                <a:spcPts val="0"/>
              </a:spcBef>
              <a:spcAft>
                <a:spcPts val="0"/>
              </a:spcAft>
              <a:buNone/>
              <a:defRPr sz="1050" b="0" i="0" u="none" strike="noStrike" cap="none">
                <a:solidFill>
                  <a:schemeClr val="dk1"/>
                </a:solidFill>
                <a:latin typeface="Arial"/>
                <a:ea typeface="Arial"/>
                <a:cs typeface="Arial"/>
                <a:sym typeface="Arial"/>
              </a:defRPr>
            </a:lvl4pPr>
            <a:lvl5pPr marL="0" marR="0" lvl="4" indent="0" algn="l">
              <a:spcBef>
                <a:spcPts val="0"/>
              </a:spcBef>
              <a:spcAft>
                <a:spcPts val="0"/>
              </a:spcAft>
              <a:buNone/>
              <a:defRPr sz="1050" b="0" i="0" u="none" strike="noStrike" cap="none">
                <a:solidFill>
                  <a:schemeClr val="dk1"/>
                </a:solidFill>
                <a:latin typeface="Arial"/>
                <a:ea typeface="Arial"/>
                <a:cs typeface="Arial"/>
                <a:sym typeface="Arial"/>
              </a:defRPr>
            </a:lvl5pPr>
            <a:lvl6pPr marL="0" marR="0" lvl="5" indent="0" algn="l">
              <a:spcBef>
                <a:spcPts val="0"/>
              </a:spcBef>
              <a:spcAft>
                <a:spcPts val="0"/>
              </a:spcAft>
              <a:buNone/>
              <a:defRPr sz="1050" b="0" i="0" u="none" strike="noStrike" cap="none">
                <a:solidFill>
                  <a:schemeClr val="dk1"/>
                </a:solidFill>
                <a:latin typeface="Arial"/>
                <a:ea typeface="Arial"/>
                <a:cs typeface="Arial"/>
                <a:sym typeface="Arial"/>
              </a:defRPr>
            </a:lvl6pPr>
            <a:lvl7pPr marL="0" marR="0" lvl="6" indent="0" algn="l">
              <a:spcBef>
                <a:spcPts val="0"/>
              </a:spcBef>
              <a:spcAft>
                <a:spcPts val="0"/>
              </a:spcAft>
              <a:buNone/>
              <a:defRPr sz="1050" b="0" i="0" u="none" strike="noStrike" cap="none">
                <a:solidFill>
                  <a:schemeClr val="dk1"/>
                </a:solidFill>
                <a:latin typeface="Arial"/>
                <a:ea typeface="Arial"/>
                <a:cs typeface="Arial"/>
                <a:sym typeface="Arial"/>
              </a:defRPr>
            </a:lvl7pPr>
            <a:lvl8pPr marL="0" marR="0" lvl="7" indent="0" algn="l">
              <a:spcBef>
                <a:spcPts val="0"/>
              </a:spcBef>
              <a:spcAft>
                <a:spcPts val="0"/>
              </a:spcAft>
              <a:buNone/>
              <a:defRPr sz="1050" b="0" i="0" u="none" strike="noStrike" cap="none">
                <a:solidFill>
                  <a:schemeClr val="dk1"/>
                </a:solidFill>
                <a:latin typeface="Arial"/>
                <a:ea typeface="Arial"/>
                <a:cs typeface="Arial"/>
                <a:sym typeface="Arial"/>
              </a:defRPr>
            </a:lvl8pPr>
            <a:lvl9pPr marL="0" marR="0" lvl="8" indent="0" algn="l">
              <a:spcBef>
                <a:spcPts val="0"/>
              </a:spcBef>
              <a:spcAft>
                <a:spcPts val="0"/>
              </a:spcAft>
              <a:buNone/>
              <a:defRPr sz="105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Two Content">
  <p:cSld name="1_Two Content">
    <p:spTree>
      <p:nvGrpSpPr>
        <p:cNvPr id="1" name="Shape 90"/>
        <p:cNvGrpSpPr/>
        <p:nvPr/>
      </p:nvGrpSpPr>
      <p:grpSpPr>
        <a:xfrm>
          <a:off x="0" y="0"/>
          <a:ext cx="0" cy="0"/>
          <a:chOff x="0" y="0"/>
          <a:chExt cx="0" cy="0"/>
        </a:xfrm>
      </p:grpSpPr>
      <p:sp>
        <p:nvSpPr>
          <p:cNvPr id="91" name="Google Shape;91;p27"/>
          <p:cNvSpPr txBox="1">
            <a:spLocks noGrp="1"/>
          </p:cNvSpPr>
          <p:nvPr>
            <p:ph type="title"/>
          </p:nvPr>
        </p:nvSpPr>
        <p:spPr>
          <a:xfrm>
            <a:off x="323851" y="171980"/>
            <a:ext cx="7343775" cy="864394"/>
          </a:xfrm>
          <a:prstGeom prst="rect">
            <a:avLst/>
          </a:prstGeom>
          <a:noFill/>
          <a:ln>
            <a:noFill/>
          </a:ln>
        </p:spPr>
        <p:txBody>
          <a:bodyPr spcFirstLastPara="1" wrap="square" lIns="91425" tIns="45700" rIns="91425" bIns="45700" anchor="ctr" anchorCtr="0">
            <a:noAutofit/>
          </a:bodyPr>
          <a:lstStyle>
            <a:lvl1pPr lvl="0" algn="l">
              <a:spcBef>
                <a:spcPts val="1100"/>
              </a:spcBef>
              <a:spcAft>
                <a:spcPts val="0"/>
              </a:spcAft>
              <a:buSzPts val="1400"/>
              <a:buNone/>
              <a:defRPr>
                <a:solidFill>
                  <a:srgbClr val="004494"/>
                </a:solidFill>
              </a:defRPr>
            </a:lvl1pPr>
            <a:lvl2pPr lvl="1" algn="l">
              <a:spcBef>
                <a:spcPts val="900"/>
              </a:spcBef>
              <a:spcAft>
                <a:spcPts val="0"/>
              </a:spcAft>
              <a:buSzPts val="1400"/>
              <a:buNone/>
              <a:defRPr/>
            </a:lvl2pPr>
            <a:lvl3pPr lvl="2" algn="l">
              <a:spcBef>
                <a:spcPts val="900"/>
              </a:spcBef>
              <a:spcAft>
                <a:spcPts val="0"/>
              </a:spcAft>
              <a:buSzPts val="1400"/>
              <a:buNone/>
              <a:defRPr/>
            </a:lvl3pPr>
            <a:lvl4pPr lvl="3" algn="l">
              <a:spcBef>
                <a:spcPts val="900"/>
              </a:spcBef>
              <a:spcAft>
                <a:spcPts val="0"/>
              </a:spcAft>
              <a:buSzPts val="1400"/>
              <a:buNone/>
              <a:defRPr/>
            </a:lvl4pPr>
            <a:lvl5pPr lvl="4" algn="l">
              <a:spcBef>
                <a:spcPts val="900"/>
              </a:spcBef>
              <a:spcAft>
                <a:spcPts val="0"/>
              </a:spcAft>
              <a:buSzPts val="1400"/>
              <a:buNone/>
              <a:defRPr/>
            </a:lvl5pPr>
            <a:lvl6pPr lvl="5" algn="l">
              <a:spcBef>
                <a:spcPts val="900"/>
              </a:spcBef>
              <a:spcAft>
                <a:spcPts val="0"/>
              </a:spcAft>
              <a:buSzPts val="1400"/>
              <a:buNone/>
              <a:defRPr/>
            </a:lvl6pPr>
            <a:lvl7pPr lvl="6" algn="l">
              <a:spcBef>
                <a:spcPts val="900"/>
              </a:spcBef>
              <a:spcAft>
                <a:spcPts val="0"/>
              </a:spcAft>
              <a:buSzPts val="1400"/>
              <a:buNone/>
              <a:defRPr/>
            </a:lvl7pPr>
            <a:lvl8pPr lvl="7" algn="l">
              <a:spcBef>
                <a:spcPts val="900"/>
              </a:spcBef>
              <a:spcAft>
                <a:spcPts val="0"/>
              </a:spcAft>
              <a:buSzPts val="1400"/>
              <a:buNone/>
              <a:defRPr/>
            </a:lvl8pPr>
            <a:lvl9pPr lvl="8" algn="l">
              <a:spcBef>
                <a:spcPts val="900"/>
              </a:spcBef>
              <a:spcAft>
                <a:spcPts val="0"/>
              </a:spcAft>
              <a:buSzPts val="1400"/>
              <a:buNone/>
              <a:defRPr/>
            </a:lvl9pPr>
          </a:lstStyle>
          <a:p>
            <a:endParaRPr/>
          </a:p>
        </p:txBody>
      </p:sp>
      <p:sp>
        <p:nvSpPr>
          <p:cNvPr id="92" name="Google Shape;92;p27"/>
          <p:cNvSpPr txBox="1">
            <a:spLocks noGrp="1"/>
          </p:cNvSpPr>
          <p:nvPr>
            <p:ph type="body" idx="1"/>
          </p:nvPr>
        </p:nvSpPr>
        <p:spPr>
          <a:xfrm>
            <a:off x="4644008" y="1275607"/>
            <a:ext cx="4176464" cy="3456830"/>
          </a:xfrm>
          <a:prstGeom prst="rect">
            <a:avLst/>
          </a:prstGeom>
          <a:noFill/>
          <a:ln>
            <a:noFill/>
          </a:ln>
        </p:spPr>
        <p:txBody>
          <a:bodyPr spcFirstLastPara="1" wrap="square" lIns="91425" tIns="45700" rIns="91425" bIns="45700" anchor="t" anchorCtr="0">
            <a:noAutofit/>
          </a:bodyPr>
          <a:lstStyle>
            <a:lvl1pPr marL="457200" lvl="0" indent="-417194" algn="l">
              <a:spcBef>
                <a:spcPts val="440"/>
              </a:spcBef>
              <a:spcAft>
                <a:spcPts val="0"/>
              </a:spcAft>
              <a:buSzPts val="2970"/>
              <a:buFont typeface="Arial"/>
              <a:buChar char="•"/>
              <a:defRPr sz="2200">
                <a:solidFill>
                  <a:srgbClr val="004494"/>
                </a:solidFill>
                <a:latin typeface="Arial"/>
                <a:ea typeface="Arial"/>
                <a:cs typeface="Arial"/>
                <a:sym typeface="Arial"/>
              </a:defRPr>
            </a:lvl1pPr>
            <a:lvl2pPr marL="914400" lvl="1" indent="-368935" algn="l">
              <a:spcBef>
                <a:spcPts val="850"/>
              </a:spcBef>
              <a:spcAft>
                <a:spcPts val="0"/>
              </a:spcAft>
              <a:buSzPts val="2210"/>
              <a:buFont typeface="Arial"/>
              <a:buChar char="•"/>
              <a:defRPr>
                <a:latin typeface="Arial"/>
                <a:ea typeface="Arial"/>
                <a:cs typeface="Arial"/>
                <a:sym typeface="Arial"/>
              </a:defRPr>
            </a:lvl2pPr>
            <a:lvl3pPr marL="1371600" lvl="2" indent="-330200" algn="l">
              <a:spcBef>
                <a:spcPts val="480"/>
              </a:spcBef>
              <a:spcAft>
                <a:spcPts val="0"/>
              </a:spcAft>
              <a:buClr>
                <a:schemeClr val="dk1"/>
              </a:buClr>
              <a:buSzPts val="1600"/>
              <a:buFont typeface="Arial"/>
              <a:buChar char="–"/>
              <a:defRPr>
                <a:latin typeface="Arial"/>
                <a:ea typeface="Arial"/>
                <a:cs typeface="Arial"/>
                <a:sym typeface="Arial"/>
              </a:defRPr>
            </a:lvl3pPr>
            <a:lvl4pPr marL="1828800" lvl="3" indent="-355600" algn="l">
              <a:spcBef>
                <a:spcPts val="400"/>
              </a:spcBef>
              <a:spcAft>
                <a:spcPts val="0"/>
              </a:spcAft>
              <a:buClr>
                <a:schemeClr val="dk1"/>
              </a:buClr>
              <a:buSzPts val="2000"/>
              <a:buFont typeface="Arial"/>
              <a:buChar char="–"/>
              <a:defRPr>
                <a:latin typeface="Arial"/>
                <a:ea typeface="Arial"/>
                <a:cs typeface="Arial"/>
                <a:sym typeface="Arial"/>
              </a:defRPr>
            </a:lvl4pPr>
            <a:lvl5pPr marL="2286000" lvl="4" indent="-330200" algn="l">
              <a:spcBef>
                <a:spcPts val="320"/>
              </a:spcBef>
              <a:spcAft>
                <a:spcPts val="0"/>
              </a:spcAft>
              <a:buClr>
                <a:schemeClr val="dk1"/>
              </a:buClr>
              <a:buSzPts val="1600"/>
              <a:buFont typeface="Arial"/>
              <a:buChar char="»"/>
              <a:defRPr>
                <a:latin typeface="Arial"/>
                <a:ea typeface="Arial"/>
                <a:cs typeface="Arial"/>
                <a:sym typeface="Aria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93" name="Google Shape;93;p27"/>
          <p:cNvSpPr txBox="1">
            <a:spLocks noGrp="1"/>
          </p:cNvSpPr>
          <p:nvPr>
            <p:ph type="body" idx="2"/>
          </p:nvPr>
        </p:nvSpPr>
        <p:spPr>
          <a:xfrm>
            <a:off x="323528" y="1275607"/>
            <a:ext cx="4176464" cy="3456830"/>
          </a:xfrm>
          <a:prstGeom prst="rect">
            <a:avLst/>
          </a:prstGeom>
          <a:noFill/>
          <a:ln>
            <a:noFill/>
          </a:ln>
        </p:spPr>
        <p:txBody>
          <a:bodyPr spcFirstLastPara="1" wrap="square" lIns="91425" tIns="45700" rIns="91425" bIns="45700" anchor="t" anchorCtr="0">
            <a:noAutofit/>
          </a:bodyPr>
          <a:lstStyle>
            <a:lvl1pPr marL="457200" lvl="0" indent="-417194" algn="l">
              <a:spcBef>
                <a:spcPts val="440"/>
              </a:spcBef>
              <a:spcAft>
                <a:spcPts val="0"/>
              </a:spcAft>
              <a:buSzPts val="2970"/>
              <a:buFont typeface="Arial"/>
              <a:buChar char="•"/>
              <a:defRPr sz="2200">
                <a:solidFill>
                  <a:srgbClr val="004494"/>
                </a:solidFill>
                <a:latin typeface="Arial"/>
                <a:ea typeface="Arial"/>
                <a:cs typeface="Arial"/>
                <a:sym typeface="Arial"/>
              </a:defRPr>
            </a:lvl1pPr>
            <a:lvl2pPr marL="914400" lvl="1" indent="-368935" algn="l">
              <a:spcBef>
                <a:spcPts val="850"/>
              </a:spcBef>
              <a:spcAft>
                <a:spcPts val="0"/>
              </a:spcAft>
              <a:buSzPts val="2210"/>
              <a:buFont typeface="Arial"/>
              <a:buChar char="•"/>
              <a:defRPr>
                <a:latin typeface="Arial"/>
                <a:ea typeface="Arial"/>
                <a:cs typeface="Arial"/>
                <a:sym typeface="Arial"/>
              </a:defRPr>
            </a:lvl2pPr>
            <a:lvl3pPr marL="1371600" lvl="2" indent="-330200" algn="l">
              <a:spcBef>
                <a:spcPts val="480"/>
              </a:spcBef>
              <a:spcAft>
                <a:spcPts val="0"/>
              </a:spcAft>
              <a:buClr>
                <a:schemeClr val="dk1"/>
              </a:buClr>
              <a:buSzPts val="1600"/>
              <a:buFont typeface="Arial"/>
              <a:buChar char="–"/>
              <a:defRPr>
                <a:latin typeface="Arial"/>
                <a:ea typeface="Arial"/>
                <a:cs typeface="Arial"/>
                <a:sym typeface="Arial"/>
              </a:defRPr>
            </a:lvl3pPr>
            <a:lvl4pPr marL="1828800" lvl="3" indent="-355600" algn="l">
              <a:spcBef>
                <a:spcPts val="400"/>
              </a:spcBef>
              <a:spcAft>
                <a:spcPts val="0"/>
              </a:spcAft>
              <a:buClr>
                <a:schemeClr val="dk1"/>
              </a:buClr>
              <a:buSzPts val="2000"/>
              <a:buFont typeface="Arial"/>
              <a:buChar char="–"/>
              <a:defRPr>
                <a:latin typeface="Arial"/>
                <a:ea typeface="Arial"/>
                <a:cs typeface="Arial"/>
                <a:sym typeface="Arial"/>
              </a:defRPr>
            </a:lvl4pPr>
            <a:lvl5pPr marL="2286000" lvl="4" indent="-330200" algn="l">
              <a:spcBef>
                <a:spcPts val="320"/>
              </a:spcBef>
              <a:spcAft>
                <a:spcPts val="0"/>
              </a:spcAft>
              <a:buClr>
                <a:schemeClr val="dk1"/>
              </a:buClr>
              <a:buSzPts val="1600"/>
              <a:buFont typeface="Arial"/>
              <a:buChar char="»"/>
              <a:defRPr>
                <a:latin typeface="Arial"/>
                <a:ea typeface="Arial"/>
                <a:cs typeface="Arial"/>
                <a:sym typeface="Aria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94" name="Google Shape;94;p27"/>
          <p:cNvSpPr txBox="1">
            <a:spLocks noGrp="1"/>
          </p:cNvSpPr>
          <p:nvPr>
            <p:ph type="ftr" idx="11"/>
          </p:nvPr>
        </p:nvSpPr>
        <p:spPr>
          <a:xfrm>
            <a:off x="72117" y="4843344"/>
            <a:ext cx="3513120" cy="273844"/>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1050">
                <a:solidFill>
                  <a:schemeClr val="dk1"/>
                </a:solidFill>
                <a:latin typeface="Open Sans"/>
                <a:ea typeface="Open Sans"/>
                <a:cs typeface="Open Sans"/>
                <a:sym typeface="Open Sans"/>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27"/>
          <p:cNvSpPr txBox="1">
            <a:spLocks noGrp="1"/>
          </p:cNvSpPr>
          <p:nvPr>
            <p:ph type="sldNum" idx="12"/>
          </p:nvPr>
        </p:nvSpPr>
        <p:spPr>
          <a:xfrm>
            <a:off x="7342606" y="4847052"/>
            <a:ext cx="485707" cy="273844"/>
          </a:xfrm>
          <a:prstGeom prst="rect">
            <a:avLst/>
          </a:prstGeom>
          <a:noFill/>
          <a:ln>
            <a:noFill/>
          </a:ln>
        </p:spPr>
        <p:txBody>
          <a:bodyPr spcFirstLastPara="1" wrap="square" lIns="91425" tIns="45700" rIns="91425" bIns="45700" anchor="t" anchorCtr="0">
            <a:noAutofit/>
          </a:bodyPr>
          <a:lstStyle>
            <a:lvl1pPr marL="0" marR="0" lvl="0" indent="0" algn="l">
              <a:spcBef>
                <a:spcPts val="0"/>
              </a:spcBef>
              <a:spcAft>
                <a:spcPts val="0"/>
              </a:spcAft>
              <a:buNone/>
              <a:defRPr sz="1050" b="0" i="0" u="none" strike="noStrike" cap="none">
                <a:solidFill>
                  <a:schemeClr val="dk1"/>
                </a:solidFill>
                <a:latin typeface="Arial"/>
                <a:ea typeface="Arial"/>
                <a:cs typeface="Arial"/>
                <a:sym typeface="Arial"/>
              </a:defRPr>
            </a:lvl1pPr>
            <a:lvl2pPr marL="0" marR="0" lvl="1" indent="0" algn="l">
              <a:spcBef>
                <a:spcPts val="0"/>
              </a:spcBef>
              <a:spcAft>
                <a:spcPts val="0"/>
              </a:spcAft>
              <a:buNone/>
              <a:defRPr sz="1050" b="0" i="0" u="none" strike="noStrike" cap="none">
                <a:solidFill>
                  <a:schemeClr val="dk1"/>
                </a:solidFill>
                <a:latin typeface="Arial"/>
                <a:ea typeface="Arial"/>
                <a:cs typeface="Arial"/>
                <a:sym typeface="Arial"/>
              </a:defRPr>
            </a:lvl2pPr>
            <a:lvl3pPr marL="0" marR="0" lvl="2" indent="0" algn="l">
              <a:spcBef>
                <a:spcPts val="0"/>
              </a:spcBef>
              <a:spcAft>
                <a:spcPts val="0"/>
              </a:spcAft>
              <a:buNone/>
              <a:defRPr sz="1050" b="0" i="0" u="none" strike="noStrike" cap="none">
                <a:solidFill>
                  <a:schemeClr val="dk1"/>
                </a:solidFill>
                <a:latin typeface="Arial"/>
                <a:ea typeface="Arial"/>
                <a:cs typeface="Arial"/>
                <a:sym typeface="Arial"/>
              </a:defRPr>
            </a:lvl3pPr>
            <a:lvl4pPr marL="0" marR="0" lvl="3" indent="0" algn="l">
              <a:spcBef>
                <a:spcPts val="0"/>
              </a:spcBef>
              <a:spcAft>
                <a:spcPts val="0"/>
              </a:spcAft>
              <a:buNone/>
              <a:defRPr sz="1050" b="0" i="0" u="none" strike="noStrike" cap="none">
                <a:solidFill>
                  <a:schemeClr val="dk1"/>
                </a:solidFill>
                <a:latin typeface="Arial"/>
                <a:ea typeface="Arial"/>
                <a:cs typeface="Arial"/>
                <a:sym typeface="Arial"/>
              </a:defRPr>
            </a:lvl4pPr>
            <a:lvl5pPr marL="0" marR="0" lvl="4" indent="0" algn="l">
              <a:spcBef>
                <a:spcPts val="0"/>
              </a:spcBef>
              <a:spcAft>
                <a:spcPts val="0"/>
              </a:spcAft>
              <a:buNone/>
              <a:defRPr sz="1050" b="0" i="0" u="none" strike="noStrike" cap="none">
                <a:solidFill>
                  <a:schemeClr val="dk1"/>
                </a:solidFill>
                <a:latin typeface="Arial"/>
                <a:ea typeface="Arial"/>
                <a:cs typeface="Arial"/>
                <a:sym typeface="Arial"/>
              </a:defRPr>
            </a:lvl5pPr>
            <a:lvl6pPr marL="0" marR="0" lvl="5" indent="0" algn="l">
              <a:spcBef>
                <a:spcPts val="0"/>
              </a:spcBef>
              <a:spcAft>
                <a:spcPts val="0"/>
              </a:spcAft>
              <a:buNone/>
              <a:defRPr sz="1050" b="0" i="0" u="none" strike="noStrike" cap="none">
                <a:solidFill>
                  <a:schemeClr val="dk1"/>
                </a:solidFill>
                <a:latin typeface="Arial"/>
                <a:ea typeface="Arial"/>
                <a:cs typeface="Arial"/>
                <a:sym typeface="Arial"/>
              </a:defRPr>
            </a:lvl6pPr>
            <a:lvl7pPr marL="0" marR="0" lvl="6" indent="0" algn="l">
              <a:spcBef>
                <a:spcPts val="0"/>
              </a:spcBef>
              <a:spcAft>
                <a:spcPts val="0"/>
              </a:spcAft>
              <a:buNone/>
              <a:defRPr sz="1050" b="0" i="0" u="none" strike="noStrike" cap="none">
                <a:solidFill>
                  <a:schemeClr val="dk1"/>
                </a:solidFill>
                <a:latin typeface="Arial"/>
                <a:ea typeface="Arial"/>
                <a:cs typeface="Arial"/>
                <a:sym typeface="Arial"/>
              </a:defRPr>
            </a:lvl7pPr>
            <a:lvl8pPr marL="0" marR="0" lvl="7" indent="0" algn="l">
              <a:spcBef>
                <a:spcPts val="0"/>
              </a:spcBef>
              <a:spcAft>
                <a:spcPts val="0"/>
              </a:spcAft>
              <a:buNone/>
              <a:defRPr sz="1050" b="0" i="0" u="none" strike="noStrike" cap="none">
                <a:solidFill>
                  <a:schemeClr val="dk1"/>
                </a:solidFill>
                <a:latin typeface="Arial"/>
                <a:ea typeface="Arial"/>
                <a:cs typeface="Arial"/>
                <a:sym typeface="Arial"/>
              </a:defRPr>
            </a:lvl8pPr>
            <a:lvl9pPr marL="0" marR="0" lvl="8" indent="0" algn="l">
              <a:spcBef>
                <a:spcPts val="0"/>
              </a:spcBef>
              <a:spcAft>
                <a:spcPts val="0"/>
              </a:spcAft>
              <a:buNone/>
              <a:defRPr sz="105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1_Comparison">
  <p:cSld name="1_Comparison">
    <p:spTree>
      <p:nvGrpSpPr>
        <p:cNvPr id="1" name="Shape 96"/>
        <p:cNvGrpSpPr/>
        <p:nvPr/>
      </p:nvGrpSpPr>
      <p:grpSpPr>
        <a:xfrm>
          <a:off x="0" y="0"/>
          <a:ext cx="0" cy="0"/>
          <a:chOff x="0" y="0"/>
          <a:chExt cx="0" cy="0"/>
        </a:xfrm>
      </p:grpSpPr>
      <p:sp>
        <p:nvSpPr>
          <p:cNvPr id="97" name="Google Shape;97;p28"/>
          <p:cNvSpPr txBox="1">
            <a:spLocks noGrp="1"/>
          </p:cNvSpPr>
          <p:nvPr>
            <p:ph type="body" idx="1"/>
          </p:nvPr>
        </p:nvSpPr>
        <p:spPr>
          <a:xfrm>
            <a:off x="322511" y="1275606"/>
            <a:ext cx="4173860" cy="479822"/>
          </a:xfrm>
          <a:prstGeom prst="rect">
            <a:avLst/>
          </a:prstGeom>
          <a:noFill/>
          <a:ln>
            <a:noFill/>
          </a:ln>
        </p:spPr>
        <p:txBody>
          <a:bodyPr spcFirstLastPara="1" wrap="square" lIns="91425" tIns="45700" rIns="91425" bIns="45700" anchor="ctr" anchorCtr="0">
            <a:noAutofit/>
          </a:bodyPr>
          <a:lstStyle>
            <a:lvl1pPr marL="457200" lvl="0" indent="-228600" algn="l">
              <a:spcBef>
                <a:spcPts val="400"/>
              </a:spcBef>
              <a:spcAft>
                <a:spcPts val="0"/>
              </a:spcAft>
              <a:buSzPts val="2700"/>
              <a:buFont typeface="Arial"/>
              <a:buNone/>
              <a:defRPr sz="2000" b="1">
                <a:solidFill>
                  <a:srgbClr val="004494"/>
                </a:solidFill>
              </a:defRPr>
            </a:lvl1pPr>
            <a:lvl2pPr marL="914400" lvl="1" indent="-228600" algn="l">
              <a:spcBef>
                <a:spcPts val="1000"/>
              </a:spcBef>
              <a:spcAft>
                <a:spcPts val="0"/>
              </a:spcAft>
              <a:buSzPts val="2600"/>
              <a:buFont typeface="Arial"/>
              <a:buNone/>
              <a:defRPr sz="2000" b="1"/>
            </a:lvl2pPr>
            <a:lvl3pPr marL="1371600" lvl="2" indent="-228600" algn="l">
              <a:spcBef>
                <a:spcPts val="54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98" name="Google Shape;98;p28"/>
          <p:cNvSpPr txBox="1">
            <a:spLocks noGrp="1"/>
          </p:cNvSpPr>
          <p:nvPr>
            <p:ph type="body" idx="2"/>
          </p:nvPr>
        </p:nvSpPr>
        <p:spPr>
          <a:xfrm>
            <a:off x="4644009" y="1275606"/>
            <a:ext cx="4175447" cy="479822"/>
          </a:xfrm>
          <a:prstGeom prst="rect">
            <a:avLst/>
          </a:prstGeom>
          <a:noFill/>
          <a:ln>
            <a:noFill/>
          </a:ln>
        </p:spPr>
        <p:txBody>
          <a:bodyPr spcFirstLastPara="1" wrap="square" lIns="91425" tIns="45700" rIns="91425" bIns="45700" anchor="ctr" anchorCtr="0">
            <a:noAutofit/>
          </a:bodyPr>
          <a:lstStyle>
            <a:lvl1pPr marL="457200" lvl="0" indent="-228600" algn="l">
              <a:spcBef>
                <a:spcPts val="400"/>
              </a:spcBef>
              <a:spcAft>
                <a:spcPts val="0"/>
              </a:spcAft>
              <a:buSzPts val="2700"/>
              <a:buFont typeface="Arial"/>
              <a:buNone/>
              <a:defRPr sz="2000" b="1">
                <a:solidFill>
                  <a:srgbClr val="004494"/>
                </a:solidFill>
              </a:defRPr>
            </a:lvl1pPr>
            <a:lvl2pPr marL="914400" lvl="1" indent="-228600" algn="l">
              <a:spcBef>
                <a:spcPts val="1000"/>
              </a:spcBef>
              <a:spcAft>
                <a:spcPts val="0"/>
              </a:spcAft>
              <a:buSzPts val="2600"/>
              <a:buFont typeface="Arial"/>
              <a:buNone/>
              <a:defRPr sz="2000" b="1"/>
            </a:lvl2pPr>
            <a:lvl3pPr marL="1371600" lvl="2" indent="-228600" algn="l">
              <a:spcBef>
                <a:spcPts val="54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99" name="Google Shape;99;p28"/>
          <p:cNvSpPr txBox="1">
            <a:spLocks noGrp="1"/>
          </p:cNvSpPr>
          <p:nvPr>
            <p:ph type="title"/>
          </p:nvPr>
        </p:nvSpPr>
        <p:spPr>
          <a:xfrm>
            <a:off x="323528" y="171980"/>
            <a:ext cx="7344816" cy="864654"/>
          </a:xfrm>
          <a:prstGeom prst="rect">
            <a:avLst/>
          </a:prstGeom>
          <a:noFill/>
          <a:ln>
            <a:noFill/>
          </a:ln>
        </p:spPr>
        <p:txBody>
          <a:bodyPr spcFirstLastPara="1" wrap="square" lIns="91425" tIns="45700" rIns="91425" bIns="45700" anchor="ctr" anchorCtr="0">
            <a:noAutofit/>
          </a:bodyPr>
          <a:lstStyle>
            <a:lvl1pPr lvl="0" algn="l">
              <a:spcBef>
                <a:spcPts val="1100"/>
              </a:spcBef>
              <a:spcAft>
                <a:spcPts val="0"/>
              </a:spcAft>
              <a:buSzPts val="1400"/>
              <a:buNone/>
              <a:defRPr>
                <a:solidFill>
                  <a:srgbClr val="004494"/>
                </a:solidFill>
              </a:defRPr>
            </a:lvl1pPr>
            <a:lvl2pPr lvl="1" algn="l">
              <a:spcBef>
                <a:spcPts val="900"/>
              </a:spcBef>
              <a:spcAft>
                <a:spcPts val="0"/>
              </a:spcAft>
              <a:buSzPts val="1400"/>
              <a:buNone/>
              <a:defRPr/>
            </a:lvl2pPr>
            <a:lvl3pPr lvl="2" algn="l">
              <a:spcBef>
                <a:spcPts val="900"/>
              </a:spcBef>
              <a:spcAft>
                <a:spcPts val="0"/>
              </a:spcAft>
              <a:buSzPts val="1400"/>
              <a:buNone/>
              <a:defRPr/>
            </a:lvl3pPr>
            <a:lvl4pPr lvl="3" algn="l">
              <a:spcBef>
                <a:spcPts val="900"/>
              </a:spcBef>
              <a:spcAft>
                <a:spcPts val="0"/>
              </a:spcAft>
              <a:buSzPts val="1400"/>
              <a:buNone/>
              <a:defRPr/>
            </a:lvl4pPr>
            <a:lvl5pPr lvl="4" algn="l">
              <a:spcBef>
                <a:spcPts val="900"/>
              </a:spcBef>
              <a:spcAft>
                <a:spcPts val="0"/>
              </a:spcAft>
              <a:buSzPts val="1400"/>
              <a:buNone/>
              <a:defRPr/>
            </a:lvl5pPr>
            <a:lvl6pPr lvl="5" algn="l">
              <a:spcBef>
                <a:spcPts val="900"/>
              </a:spcBef>
              <a:spcAft>
                <a:spcPts val="0"/>
              </a:spcAft>
              <a:buSzPts val="1400"/>
              <a:buNone/>
              <a:defRPr/>
            </a:lvl6pPr>
            <a:lvl7pPr lvl="6" algn="l">
              <a:spcBef>
                <a:spcPts val="900"/>
              </a:spcBef>
              <a:spcAft>
                <a:spcPts val="0"/>
              </a:spcAft>
              <a:buSzPts val="1400"/>
              <a:buNone/>
              <a:defRPr/>
            </a:lvl7pPr>
            <a:lvl8pPr lvl="7" algn="l">
              <a:spcBef>
                <a:spcPts val="900"/>
              </a:spcBef>
              <a:spcAft>
                <a:spcPts val="0"/>
              </a:spcAft>
              <a:buSzPts val="1400"/>
              <a:buNone/>
              <a:defRPr/>
            </a:lvl8pPr>
            <a:lvl9pPr lvl="8" algn="l">
              <a:spcBef>
                <a:spcPts val="900"/>
              </a:spcBef>
              <a:spcAft>
                <a:spcPts val="0"/>
              </a:spcAft>
              <a:buSzPts val="1400"/>
              <a:buNone/>
              <a:defRPr/>
            </a:lvl9pPr>
          </a:lstStyle>
          <a:p>
            <a:endParaRPr/>
          </a:p>
        </p:txBody>
      </p:sp>
      <p:sp>
        <p:nvSpPr>
          <p:cNvPr id="100" name="Google Shape;100;p28"/>
          <p:cNvSpPr txBox="1">
            <a:spLocks noGrp="1"/>
          </p:cNvSpPr>
          <p:nvPr>
            <p:ph type="body" idx="3"/>
          </p:nvPr>
        </p:nvSpPr>
        <p:spPr>
          <a:xfrm>
            <a:off x="4644008" y="1815667"/>
            <a:ext cx="4176464" cy="2916770"/>
          </a:xfrm>
          <a:prstGeom prst="rect">
            <a:avLst/>
          </a:prstGeom>
          <a:noFill/>
          <a:ln>
            <a:noFill/>
          </a:ln>
        </p:spPr>
        <p:txBody>
          <a:bodyPr spcFirstLastPara="1" wrap="square" lIns="91425" tIns="45700" rIns="91425" bIns="45700" anchor="t" anchorCtr="0">
            <a:noAutofit/>
          </a:bodyPr>
          <a:lstStyle>
            <a:lvl1pPr marL="457200" lvl="0" indent="-417194" algn="l">
              <a:spcBef>
                <a:spcPts val="440"/>
              </a:spcBef>
              <a:spcAft>
                <a:spcPts val="0"/>
              </a:spcAft>
              <a:buSzPts val="2970"/>
              <a:buFont typeface="Arial"/>
              <a:buChar char="•"/>
              <a:defRPr sz="2200">
                <a:solidFill>
                  <a:srgbClr val="004494"/>
                </a:solidFill>
                <a:latin typeface="Arial"/>
                <a:ea typeface="Arial"/>
                <a:cs typeface="Arial"/>
                <a:sym typeface="Arial"/>
              </a:defRPr>
            </a:lvl1pPr>
            <a:lvl2pPr marL="914400" lvl="1" indent="-368935" algn="l">
              <a:spcBef>
                <a:spcPts val="850"/>
              </a:spcBef>
              <a:spcAft>
                <a:spcPts val="0"/>
              </a:spcAft>
              <a:buSzPts val="2210"/>
              <a:buFont typeface="Arial"/>
              <a:buChar char="•"/>
              <a:defRPr>
                <a:latin typeface="Arial"/>
                <a:ea typeface="Arial"/>
                <a:cs typeface="Arial"/>
                <a:sym typeface="Arial"/>
              </a:defRPr>
            </a:lvl2pPr>
            <a:lvl3pPr marL="1371600" lvl="2" indent="-330200" algn="l">
              <a:spcBef>
                <a:spcPts val="480"/>
              </a:spcBef>
              <a:spcAft>
                <a:spcPts val="0"/>
              </a:spcAft>
              <a:buClr>
                <a:schemeClr val="dk1"/>
              </a:buClr>
              <a:buSzPts val="1600"/>
              <a:buFont typeface="Arial"/>
              <a:buChar char="–"/>
              <a:defRPr>
                <a:latin typeface="Arial"/>
                <a:ea typeface="Arial"/>
                <a:cs typeface="Arial"/>
                <a:sym typeface="Arial"/>
              </a:defRPr>
            </a:lvl3pPr>
            <a:lvl4pPr marL="1828800" lvl="3" indent="-355600" algn="l">
              <a:spcBef>
                <a:spcPts val="400"/>
              </a:spcBef>
              <a:spcAft>
                <a:spcPts val="0"/>
              </a:spcAft>
              <a:buClr>
                <a:schemeClr val="dk1"/>
              </a:buClr>
              <a:buSzPts val="2000"/>
              <a:buFont typeface="Arial"/>
              <a:buChar char="–"/>
              <a:defRPr>
                <a:latin typeface="Arial"/>
                <a:ea typeface="Arial"/>
                <a:cs typeface="Arial"/>
                <a:sym typeface="Arial"/>
              </a:defRPr>
            </a:lvl4pPr>
            <a:lvl5pPr marL="2286000" lvl="4" indent="-330200" algn="l">
              <a:spcBef>
                <a:spcPts val="320"/>
              </a:spcBef>
              <a:spcAft>
                <a:spcPts val="0"/>
              </a:spcAft>
              <a:buClr>
                <a:schemeClr val="dk1"/>
              </a:buClr>
              <a:buSzPts val="1600"/>
              <a:buFont typeface="Arial"/>
              <a:buChar char="»"/>
              <a:defRPr>
                <a:latin typeface="Arial"/>
                <a:ea typeface="Arial"/>
                <a:cs typeface="Arial"/>
                <a:sym typeface="Aria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01" name="Google Shape;101;p28"/>
          <p:cNvSpPr txBox="1">
            <a:spLocks noGrp="1"/>
          </p:cNvSpPr>
          <p:nvPr>
            <p:ph type="body" idx="4"/>
          </p:nvPr>
        </p:nvSpPr>
        <p:spPr>
          <a:xfrm>
            <a:off x="323528" y="1815667"/>
            <a:ext cx="4176464" cy="2916770"/>
          </a:xfrm>
          <a:prstGeom prst="rect">
            <a:avLst/>
          </a:prstGeom>
          <a:noFill/>
          <a:ln>
            <a:noFill/>
          </a:ln>
        </p:spPr>
        <p:txBody>
          <a:bodyPr spcFirstLastPara="1" wrap="square" lIns="91425" tIns="45700" rIns="91425" bIns="45700" anchor="t" anchorCtr="0">
            <a:noAutofit/>
          </a:bodyPr>
          <a:lstStyle>
            <a:lvl1pPr marL="457200" lvl="0" indent="-417194" algn="l">
              <a:spcBef>
                <a:spcPts val="440"/>
              </a:spcBef>
              <a:spcAft>
                <a:spcPts val="0"/>
              </a:spcAft>
              <a:buSzPts val="2970"/>
              <a:buFont typeface="Arial"/>
              <a:buChar char="•"/>
              <a:defRPr sz="2200">
                <a:solidFill>
                  <a:srgbClr val="004494"/>
                </a:solidFill>
                <a:latin typeface="Arial"/>
                <a:ea typeface="Arial"/>
                <a:cs typeface="Arial"/>
                <a:sym typeface="Arial"/>
              </a:defRPr>
            </a:lvl1pPr>
            <a:lvl2pPr marL="914400" lvl="1" indent="-368935" algn="l">
              <a:spcBef>
                <a:spcPts val="850"/>
              </a:spcBef>
              <a:spcAft>
                <a:spcPts val="0"/>
              </a:spcAft>
              <a:buSzPts val="2210"/>
              <a:buFont typeface="Arial"/>
              <a:buChar char="•"/>
              <a:defRPr>
                <a:latin typeface="Arial"/>
                <a:ea typeface="Arial"/>
                <a:cs typeface="Arial"/>
                <a:sym typeface="Arial"/>
              </a:defRPr>
            </a:lvl2pPr>
            <a:lvl3pPr marL="1371600" lvl="2" indent="-330200" algn="l">
              <a:spcBef>
                <a:spcPts val="480"/>
              </a:spcBef>
              <a:spcAft>
                <a:spcPts val="0"/>
              </a:spcAft>
              <a:buClr>
                <a:schemeClr val="dk1"/>
              </a:buClr>
              <a:buSzPts val="1600"/>
              <a:buFont typeface="Arial"/>
              <a:buChar char="–"/>
              <a:defRPr>
                <a:latin typeface="Arial"/>
                <a:ea typeface="Arial"/>
                <a:cs typeface="Arial"/>
                <a:sym typeface="Arial"/>
              </a:defRPr>
            </a:lvl3pPr>
            <a:lvl4pPr marL="1828800" lvl="3" indent="-355600" algn="l">
              <a:spcBef>
                <a:spcPts val="400"/>
              </a:spcBef>
              <a:spcAft>
                <a:spcPts val="0"/>
              </a:spcAft>
              <a:buClr>
                <a:schemeClr val="dk1"/>
              </a:buClr>
              <a:buSzPts val="2000"/>
              <a:buFont typeface="Arial"/>
              <a:buChar char="–"/>
              <a:defRPr>
                <a:latin typeface="Arial"/>
                <a:ea typeface="Arial"/>
                <a:cs typeface="Arial"/>
                <a:sym typeface="Arial"/>
              </a:defRPr>
            </a:lvl4pPr>
            <a:lvl5pPr marL="2286000" lvl="4" indent="-330200" algn="l">
              <a:spcBef>
                <a:spcPts val="320"/>
              </a:spcBef>
              <a:spcAft>
                <a:spcPts val="0"/>
              </a:spcAft>
              <a:buClr>
                <a:schemeClr val="dk1"/>
              </a:buClr>
              <a:buSzPts val="1600"/>
              <a:buFont typeface="Arial"/>
              <a:buChar char="»"/>
              <a:defRPr>
                <a:latin typeface="Arial"/>
                <a:ea typeface="Arial"/>
                <a:cs typeface="Arial"/>
                <a:sym typeface="Aria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02" name="Google Shape;102;p28"/>
          <p:cNvSpPr txBox="1">
            <a:spLocks noGrp="1"/>
          </p:cNvSpPr>
          <p:nvPr>
            <p:ph type="ftr" idx="11"/>
          </p:nvPr>
        </p:nvSpPr>
        <p:spPr>
          <a:xfrm>
            <a:off x="72117" y="4843344"/>
            <a:ext cx="3513120" cy="273844"/>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1050">
                <a:solidFill>
                  <a:schemeClr val="dk1"/>
                </a:solidFill>
                <a:latin typeface="Open Sans"/>
                <a:ea typeface="Open Sans"/>
                <a:cs typeface="Open Sans"/>
                <a:sym typeface="Open Sans"/>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 name="Google Shape;103;p28"/>
          <p:cNvSpPr txBox="1">
            <a:spLocks noGrp="1"/>
          </p:cNvSpPr>
          <p:nvPr>
            <p:ph type="sldNum" idx="12"/>
          </p:nvPr>
        </p:nvSpPr>
        <p:spPr>
          <a:xfrm>
            <a:off x="7342606" y="4847052"/>
            <a:ext cx="485707" cy="273844"/>
          </a:xfrm>
          <a:prstGeom prst="rect">
            <a:avLst/>
          </a:prstGeom>
          <a:noFill/>
          <a:ln>
            <a:noFill/>
          </a:ln>
        </p:spPr>
        <p:txBody>
          <a:bodyPr spcFirstLastPara="1" wrap="square" lIns="91425" tIns="45700" rIns="91425" bIns="45700" anchor="t" anchorCtr="0">
            <a:noAutofit/>
          </a:bodyPr>
          <a:lstStyle>
            <a:lvl1pPr marL="0" marR="0" lvl="0" indent="0" algn="l">
              <a:spcBef>
                <a:spcPts val="0"/>
              </a:spcBef>
              <a:spcAft>
                <a:spcPts val="0"/>
              </a:spcAft>
              <a:buNone/>
              <a:defRPr sz="1050" b="0" i="0" u="none" strike="noStrike" cap="none">
                <a:solidFill>
                  <a:schemeClr val="dk1"/>
                </a:solidFill>
                <a:latin typeface="Arial"/>
                <a:ea typeface="Arial"/>
                <a:cs typeface="Arial"/>
                <a:sym typeface="Arial"/>
              </a:defRPr>
            </a:lvl1pPr>
            <a:lvl2pPr marL="0" marR="0" lvl="1" indent="0" algn="l">
              <a:spcBef>
                <a:spcPts val="0"/>
              </a:spcBef>
              <a:spcAft>
                <a:spcPts val="0"/>
              </a:spcAft>
              <a:buNone/>
              <a:defRPr sz="1050" b="0" i="0" u="none" strike="noStrike" cap="none">
                <a:solidFill>
                  <a:schemeClr val="dk1"/>
                </a:solidFill>
                <a:latin typeface="Arial"/>
                <a:ea typeface="Arial"/>
                <a:cs typeface="Arial"/>
                <a:sym typeface="Arial"/>
              </a:defRPr>
            </a:lvl2pPr>
            <a:lvl3pPr marL="0" marR="0" lvl="2" indent="0" algn="l">
              <a:spcBef>
                <a:spcPts val="0"/>
              </a:spcBef>
              <a:spcAft>
                <a:spcPts val="0"/>
              </a:spcAft>
              <a:buNone/>
              <a:defRPr sz="1050" b="0" i="0" u="none" strike="noStrike" cap="none">
                <a:solidFill>
                  <a:schemeClr val="dk1"/>
                </a:solidFill>
                <a:latin typeface="Arial"/>
                <a:ea typeface="Arial"/>
                <a:cs typeface="Arial"/>
                <a:sym typeface="Arial"/>
              </a:defRPr>
            </a:lvl3pPr>
            <a:lvl4pPr marL="0" marR="0" lvl="3" indent="0" algn="l">
              <a:spcBef>
                <a:spcPts val="0"/>
              </a:spcBef>
              <a:spcAft>
                <a:spcPts val="0"/>
              </a:spcAft>
              <a:buNone/>
              <a:defRPr sz="1050" b="0" i="0" u="none" strike="noStrike" cap="none">
                <a:solidFill>
                  <a:schemeClr val="dk1"/>
                </a:solidFill>
                <a:latin typeface="Arial"/>
                <a:ea typeface="Arial"/>
                <a:cs typeface="Arial"/>
                <a:sym typeface="Arial"/>
              </a:defRPr>
            </a:lvl4pPr>
            <a:lvl5pPr marL="0" marR="0" lvl="4" indent="0" algn="l">
              <a:spcBef>
                <a:spcPts val="0"/>
              </a:spcBef>
              <a:spcAft>
                <a:spcPts val="0"/>
              </a:spcAft>
              <a:buNone/>
              <a:defRPr sz="1050" b="0" i="0" u="none" strike="noStrike" cap="none">
                <a:solidFill>
                  <a:schemeClr val="dk1"/>
                </a:solidFill>
                <a:latin typeface="Arial"/>
                <a:ea typeface="Arial"/>
                <a:cs typeface="Arial"/>
                <a:sym typeface="Arial"/>
              </a:defRPr>
            </a:lvl5pPr>
            <a:lvl6pPr marL="0" marR="0" lvl="5" indent="0" algn="l">
              <a:spcBef>
                <a:spcPts val="0"/>
              </a:spcBef>
              <a:spcAft>
                <a:spcPts val="0"/>
              </a:spcAft>
              <a:buNone/>
              <a:defRPr sz="1050" b="0" i="0" u="none" strike="noStrike" cap="none">
                <a:solidFill>
                  <a:schemeClr val="dk1"/>
                </a:solidFill>
                <a:latin typeface="Arial"/>
                <a:ea typeface="Arial"/>
                <a:cs typeface="Arial"/>
                <a:sym typeface="Arial"/>
              </a:defRPr>
            </a:lvl6pPr>
            <a:lvl7pPr marL="0" marR="0" lvl="6" indent="0" algn="l">
              <a:spcBef>
                <a:spcPts val="0"/>
              </a:spcBef>
              <a:spcAft>
                <a:spcPts val="0"/>
              </a:spcAft>
              <a:buNone/>
              <a:defRPr sz="1050" b="0" i="0" u="none" strike="noStrike" cap="none">
                <a:solidFill>
                  <a:schemeClr val="dk1"/>
                </a:solidFill>
                <a:latin typeface="Arial"/>
                <a:ea typeface="Arial"/>
                <a:cs typeface="Arial"/>
                <a:sym typeface="Arial"/>
              </a:defRPr>
            </a:lvl7pPr>
            <a:lvl8pPr marL="0" marR="0" lvl="7" indent="0" algn="l">
              <a:spcBef>
                <a:spcPts val="0"/>
              </a:spcBef>
              <a:spcAft>
                <a:spcPts val="0"/>
              </a:spcAft>
              <a:buNone/>
              <a:defRPr sz="1050" b="0" i="0" u="none" strike="noStrike" cap="none">
                <a:solidFill>
                  <a:schemeClr val="dk1"/>
                </a:solidFill>
                <a:latin typeface="Arial"/>
                <a:ea typeface="Arial"/>
                <a:cs typeface="Arial"/>
                <a:sym typeface="Arial"/>
              </a:defRPr>
            </a:lvl8pPr>
            <a:lvl9pPr marL="0" marR="0" lvl="8" indent="0" algn="l">
              <a:spcBef>
                <a:spcPts val="0"/>
              </a:spcBef>
              <a:spcAft>
                <a:spcPts val="0"/>
              </a:spcAft>
              <a:buNone/>
              <a:defRPr sz="105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104"/>
        <p:cNvGrpSpPr/>
        <p:nvPr/>
      </p:nvGrpSpPr>
      <p:grpSpPr>
        <a:xfrm>
          <a:off x="0" y="0"/>
          <a:ext cx="0" cy="0"/>
          <a:chOff x="0" y="0"/>
          <a:chExt cx="0" cy="0"/>
        </a:xfrm>
      </p:grpSpPr>
      <p:sp>
        <p:nvSpPr>
          <p:cNvPr id="105" name="Google Shape;105;p29"/>
          <p:cNvSpPr txBox="1">
            <a:spLocks noGrp="1"/>
          </p:cNvSpPr>
          <p:nvPr>
            <p:ph type="title"/>
          </p:nvPr>
        </p:nvSpPr>
        <p:spPr>
          <a:xfrm>
            <a:off x="323528" y="161347"/>
            <a:ext cx="7344816" cy="864654"/>
          </a:xfrm>
          <a:prstGeom prst="rect">
            <a:avLst/>
          </a:prstGeom>
          <a:noFill/>
          <a:ln>
            <a:noFill/>
          </a:ln>
        </p:spPr>
        <p:txBody>
          <a:bodyPr spcFirstLastPara="1" wrap="square" lIns="91425" tIns="45700" rIns="91425" bIns="45700" anchor="ctr" anchorCtr="0">
            <a:noAutofit/>
          </a:bodyPr>
          <a:lstStyle>
            <a:lvl1pPr lvl="0" algn="l">
              <a:spcBef>
                <a:spcPts val="1100"/>
              </a:spcBef>
              <a:spcAft>
                <a:spcPts val="0"/>
              </a:spcAft>
              <a:buSzPts val="1400"/>
              <a:buNone/>
              <a:defRPr>
                <a:solidFill>
                  <a:srgbClr val="004494"/>
                </a:solidFill>
              </a:defRPr>
            </a:lvl1pPr>
            <a:lvl2pPr lvl="1" algn="l">
              <a:spcBef>
                <a:spcPts val="900"/>
              </a:spcBef>
              <a:spcAft>
                <a:spcPts val="0"/>
              </a:spcAft>
              <a:buSzPts val="1400"/>
              <a:buNone/>
              <a:defRPr/>
            </a:lvl2pPr>
            <a:lvl3pPr lvl="2" algn="l">
              <a:spcBef>
                <a:spcPts val="900"/>
              </a:spcBef>
              <a:spcAft>
                <a:spcPts val="0"/>
              </a:spcAft>
              <a:buSzPts val="1400"/>
              <a:buNone/>
              <a:defRPr/>
            </a:lvl3pPr>
            <a:lvl4pPr lvl="3" algn="l">
              <a:spcBef>
                <a:spcPts val="900"/>
              </a:spcBef>
              <a:spcAft>
                <a:spcPts val="0"/>
              </a:spcAft>
              <a:buSzPts val="1400"/>
              <a:buNone/>
              <a:defRPr/>
            </a:lvl4pPr>
            <a:lvl5pPr lvl="4" algn="l">
              <a:spcBef>
                <a:spcPts val="900"/>
              </a:spcBef>
              <a:spcAft>
                <a:spcPts val="0"/>
              </a:spcAft>
              <a:buSzPts val="1400"/>
              <a:buNone/>
              <a:defRPr/>
            </a:lvl5pPr>
            <a:lvl6pPr lvl="5" algn="l">
              <a:spcBef>
                <a:spcPts val="900"/>
              </a:spcBef>
              <a:spcAft>
                <a:spcPts val="0"/>
              </a:spcAft>
              <a:buSzPts val="1400"/>
              <a:buNone/>
              <a:defRPr/>
            </a:lvl6pPr>
            <a:lvl7pPr lvl="6" algn="l">
              <a:spcBef>
                <a:spcPts val="900"/>
              </a:spcBef>
              <a:spcAft>
                <a:spcPts val="0"/>
              </a:spcAft>
              <a:buSzPts val="1400"/>
              <a:buNone/>
              <a:defRPr/>
            </a:lvl7pPr>
            <a:lvl8pPr lvl="7" algn="l">
              <a:spcBef>
                <a:spcPts val="900"/>
              </a:spcBef>
              <a:spcAft>
                <a:spcPts val="0"/>
              </a:spcAft>
              <a:buSzPts val="1400"/>
              <a:buNone/>
              <a:defRPr/>
            </a:lvl8pPr>
            <a:lvl9pPr lvl="8" algn="l">
              <a:spcBef>
                <a:spcPts val="900"/>
              </a:spcBef>
              <a:spcAft>
                <a:spcPts val="0"/>
              </a:spcAft>
              <a:buSzPts val="1400"/>
              <a:buNone/>
              <a:defRPr/>
            </a:lvl9pPr>
          </a:lstStyle>
          <a:p>
            <a:endParaRPr/>
          </a:p>
        </p:txBody>
      </p:sp>
      <p:sp>
        <p:nvSpPr>
          <p:cNvPr id="106" name="Google Shape;106;p29"/>
          <p:cNvSpPr txBox="1">
            <a:spLocks noGrp="1"/>
          </p:cNvSpPr>
          <p:nvPr>
            <p:ph type="ftr" idx="11"/>
          </p:nvPr>
        </p:nvSpPr>
        <p:spPr>
          <a:xfrm>
            <a:off x="72117" y="4843344"/>
            <a:ext cx="3513120" cy="273844"/>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1050">
                <a:solidFill>
                  <a:schemeClr val="dk1"/>
                </a:solidFill>
                <a:latin typeface="Open Sans"/>
                <a:ea typeface="Open Sans"/>
                <a:cs typeface="Open Sans"/>
                <a:sym typeface="Open Sans"/>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 name="Google Shape;107;p29"/>
          <p:cNvSpPr txBox="1">
            <a:spLocks noGrp="1"/>
          </p:cNvSpPr>
          <p:nvPr>
            <p:ph type="sldNum" idx="12"/>
          </p:nvPr>
        </p:nvSpPr>
        <p:spPr>
          <a:xfrm>
            <a:off x="7342606" y="4847052"/>
            <a:ext cx="485707" cy="273844"/>
          </a:xfrm>
          <a:prstGeom prst="rect">
            <a:avLst/>
          </a:prstGeom>
          <a:noFill/>
          <a:ln>
            <a:noFill/>
          </a:ln>
        </p:spPr>
        <p:txBody>
          <a:bodyPr spcFirstLastPara="1" wrap="square" lIns="91425" tIns="45700" rIns="91425" bIns="45700" anchor="t" anchorCtr="0">
            <a:noAutofit/>
          </a:bodyPr>
          <a:lstStyle>
            <a:lvl1pPr marL="0" marR="0" lvl="0" indent="0" algn="l">
              <a:spcBef>
                <a:spcPts val="0"/>
              </a:spcBef>
              <a:spcAft>
                <a:spcPts val="0"/>
              </a:spcAft>
              <a:buNone/>
              <a:defRPr sz="1050" b="0" i="0" u="none" strike="noStrike" cap="none">
                <a:solidFill>
                  <a:schemeClr val="dk1"/>
                </a:solidFill>
                <a:latin typeface="Arial"/>
                <a:ea typeface="Arial"/>
                <a:cs typeface="Arial"/>
                <a:sym typeface="Arial"/>
              </a:defRPr>
            </a:lvl1pPr>
            <a:lvl2pPr marL="0" marR="0" lvl="1" indent="0" algn="l">
              <a:spcBef>
                <a:spcPts val="0"/>
              </a:spcBef>
              <a:spcAft>
                <a:spcPts val="0"/>
              </a:spcAft>
              <a:buNone/>
              <a:defRPr sz="1050" b="0" i="0" u="none" strike="noStrike" cap="none">
                <a:solidFill>
                  <a:schemeClr val="dk1"/>
                </a:solidFill>
                <a:latin typeface="Arial"/>
                <a:ea typeface="Arial"/>
                <a:cs typeface="Arial"/>
                <a:sym typeface="Arial"/>
              </a:defRPr>
            </a:lvl2pPr>
            <a:lvl3pPr marL="0" marR="0" lvl="2" indent="0" algn="l">
              <a:spcBef>
                <a:spcPts val="0"/>
              </a:spcBef>
              <a:spcAft>
                <a:spcPts val="0"/>
              </a:spcAft>
              <a:buNone/>
              <a:defRPr sz="1050" b="0" i="0" u="none" strike="noStrike" cap="none">
                <a:solidFill>
                  <a:schemeClr val="dk1"/>
                </a:solidFill>
                <a:latin typeface="Arial"/>
                <a:ea typeface="Arial"/>
                <a:cs typeface="Arial"/>
                <a:sym typeface="Arial"/>
              </a:defRPr>
            </a:lvl3pPr>
            <a:lvl4pPr marL="0" marR="0" lvl="3" indent="0" algn="l">
              <a:spcBef>
                <a:spcPts val="0"/>
              </a:spcBef>
              <a:spcAft>
                <a:spcPts val="0"/>
              </a:spcAft>
              <a:buNone/>
              <a:defRPr sz="1050" b="0" i="0" u="none" strike="noStrike" cap="none">
                <a:solidFill>
                  <a:schemeClr val="dk1"/>
                </a:solidFill>
                <a:latin typeface="Arial"/>
                <a:ea typeface="Arial"/>
                <a:cs typeface="Arial"/>
                <a:sym typeface="Arial"/>
              </a:defRPr>
            </a:lvl4pPr>
            <a:lvl5pPr marL="0" marR="0" lvl="4" indent="0" algn="l">
              <a:spcBef>
                <a:spcPts val="0"/>
              </a:spcBef>
              <a:spcAft>
                <a:spcPts val="0"/>
              </a:spcAft>
              <a:buNone/>
              <a:defRPr sz="1050" b="0" i="0" u="none" strike="noStrike" cap="none">
                <a:solidFill>
                  <a:schemeClr val="dk1"/>
                </a:solidFill>
                <a:latin typeface="Arial"/>
                <a:ea typeface="Arial"/>
                <a:cs typeface="Arial"/>
                <a:sym typeface="Arial"/>
              </a:defRPr>
            </a:lvl5pPr>
            <a:lvl6pPr marL="0" marR="0" lvl="5" indent="0" algn="l">
              <a:spcBef>
                <a:spcPts val="0"/>
              </a:spcBef>
              <a:spcAft>
                <a:spcPts val="0"/>
              </a:spcAft>
              <a:buNone/>
              <a:defRPr sz="1050" b="0" i="0" u="none" strike="noStrike" cap="none">
                <a:solidFill>
                  <a:schemeClr val="dk1"/>
                </a:solidFill>
                <a:latin typeface="Arial"/>
                <a:ea typeface="Arial"/>
                <a:cs typeface="Arial"/>
                <a:sym typeface="Arial"/>
              </a:defRPr>
            </a:lvl6pPr>
            <a:lvl7pPr marL="0" marR="0" lvl="6" indent="0" algn="l">
              <a:spcBef>
                <a:spcPts val="0"/>
              </a:spcBef>
              <a:spcAft>
                <a:spcPts val="0"/>
              </a:spcAft>
              <a:buNone/>
              <a:defRPr sz="1050" b="0" i="0" u="none" strike="noStrike" cap="none">
                <a:solidFill>
                  <a:schemeClr val="dk1"/>
                </a:solidFill>
                <a:latin typeface="Arial"/>
                <a:ea typeface="Arial"/>
                <a:cs typeface="Arial"/>
                <a:sym typeface="Arial"/>
              </a:defRPr>
            </a:lvl7pPr>
            <a:lvl8pPr marL="0" marR="0" lvl="7" indent="0" algn="l">
              <a:spcBef>
                <a:spcPts val="0"/>
              </a:spcBef>
              <a:spcAft>
                <a:spcPts val="0"/>
              </a:spcAft>
              <a:buNone/>
              <a:defRPr sz="1050" b="0" i="0" u="none" strike="noStrike" cap="none">
                <a:solidFill>
                  <a:schemeClr val="dk1"/>
                </a:solidFill>
                <a:latin typeface="Arial"/>
                <a:ea typeface="Arial"/>
                <a:cs typeface="Arial"/>
                <a:sym typeface="Arial"/>
              </a:defRPr>
            </a:lvl8pPr>
            <a:lvl9pPr marL="0" marR="0" lvl="8" indent="0" algn="l">
              <a:spcBef>
                <a:spcPts val="0"/>
              </a:spcBef>
              <a:spcAft>
                <a:spcPts val="0"/>
              </a:spcAft>
              <a:buNone/>
              <a:defRPr sz="105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1_Content with Caption">
  <p:cSld name="1_Content with Caption">
    <p:spTree>
      <p:nvGrpSpPr>
        <p:cNvPr id="1" name="Shape 108"/>
        <p:cNvGrpSpPr/>
        <p:nvPr/>
      </p:nvGrpSpPr>
      <p:grpSpPr>
        <a:xfrm>
          <a:off x="0" y="0"/>
          <a:ext cx="0" cy="0"/>
          <a:chOff x="0" y="0"/>
          <a:chExt cx="0" cy="0"/>
        </a:xfrm>
      </p:grpSpPr>
      <p:sp>
        <p:nvSpPr>
          <p:cNvPr id="109" name="Google Shape;109;p30"/>
          <p:cNvSpPr txBox="1">
            <a:spLocks noGrp="1"/>
          </p:cNvSpPr>
          <p:nvPr>
            <p:ph type="title"/>
          </p:nvPr>
        </p:nvSpPr>
        <p:spPr>
          <a:xfrm>
            <a:off x="467545" y="1275607"/>
            <a:ext cx="3008313" cy="530759"/>
          </a:xfrm>
          <a:prstGeom prst="rect">
            <a:avLst/>
          </a:prstGeom>
          <a:noFill/>
          <a:ln>
            <a:noFill/>
          </a:ln>
        </p:spPr>
        <p:txBody>
          <a:bodyPr spcFirstLastPara="1" wrap="square" lIns="91425" tIns="45700" rIns="91425" bIns="45700" anchor="b" anchorCtr="0">
            <a:noAutofit/>
          </a:bodyPr>
          <a:lstStyle>
            <a:lvl1pPr lvl="0" algn="l">
              <a:spcBef>
                <a:spcPts val="1000"/>
              </a:spcBef>
              <a:spcAft>
                <a:spcPts val="0"/>
              </a:spcAft>
              <a:buSzPts val="1400"/>
              <a:buNone/>
              <a:defRPr sz="2000" b="1">
                <a:solidFill>
                  <a:srgbClr val="004494"/>
                </a:solidFill>
              </a:defRPr>
            </a:lvl1pPr>
            <a:lvl2pPr lvl="1" algn="l">
              <a:spcBef>
                <a:spcPts val="900"/>
              </a:spcBef>
              <a:spcAft>
                <a:spcPts val="0"/>
              </a:spcAft>
              <a:buSzPts val="1400"/>
              <a:buNone/>
              <a:defRPr/>
            </a:lvl2pPr>
            <a:lvl3pPr lvl="2" algn="l">
              <a:spcBef>
                <a:spcPts val="900"/>
              </a:spcBef>
              <a:spcAft>
                <a:spcPts val="0"/>
              </a:spcAft>
              <a:buSzPts val="1400"/>
              <a:buNone/>
              <a:defRPr/>
            </a:lvl3pPr>
            <a:lvl4pPr lvl="3" algn="l">
              <a:spcBef>
                <a:spcPts val="900"/>
              </a:spcBef>
              <a:spcAft>
                <a:spcPts val="0"/>
              </a:spcAft>
              <a:buSzPts val="1400"/>
              <a:buNone/>
              <a:defRPr/>
            </a:lvl4pPr>
            <a:lvl5pPr lvl="4" algn="l">
              <a:spcBef>
                <a:spcPts val="900"/>
              </a:spcBef>
              <a:spcAft>
                <a:spcPts val="0"/>
              </a:spcAft>
              <a:buSzPts val="1400"/>
              <a:buNone/>
              <a:defRPr/>
            </a:lvl5pPr>
            <a:lvl6pPr lvl="5" algn="l">
              <a:spcBef>
                <a:spcPts val="900"/>
              </a:spcBef>
              <a:spcAft>
                <a:spcPts val="0"/>
              </a:spcAft>
              <a:buSzPts val="1400"/>
              <a:buNone/>
              <a:defRPr/>
            </a:lvl6pPr>
            <a:lvl7pPr lvl="6" algn="l">
              <a:spcBef>
                <a:spcPts val="900"/>
              </a:spcBef>
              <a:spcAft>
                <a:spcPts val="0"/>
              </a:spcAft>
              <a:buSzPts val="1400"/>
              <a:buNone/>
              <a:defRPr/>
            </a:lvl7pPr>
            <a:lvl8pPr lvl="7" algn="l">
              <a:spcBef>
                <a:spcPts val="900"/>
              </a:spcBef>
              <a:spcAft>
                <a:spcPts val="0"/>
              </a:spcAft>
              <a:buSzPts val="1400"/>
              <a:buNone/>
              <a:defRPr/>
            </a:lvl8pPr>
            <a:lvl9pPr lvl="8" algn="l">
              <a:spcBef>
                <a:spcPts val="900"/>
              </a:spcBef>
              <a:spcAft>
                <a:spcPts val="0"/>
              </a:spcAft>
              <a:buSzPts val="1400"/>
              <a:buNone/>
              <a:defRPr/>
            </a:lvl9pPr>
          </a:lstStyle>
          <a:p>
            <a:endParaRPr/>
          </a:p>
        </p:txBody>
      </p:sp>
      <p:sp>
        <p:nvSpPr>
          <p:cNvPr id="110" name="Google Shape;110;p30"/>
          <p:cNvSpPr txBox="1">
            <a:spLocks noGrp="1"/>
          </p:cNvSpPr>
          <p:nvPr>
            <p:ph type="body" idx="1"/>
          </p:nvPr>
        </p:nvSpPr>
        <p:spPr>
          <a:xfrm>
            <a:off x="457201" y="1869672"/>
            <a:ext cx="3008313" cy="2862318"/>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SzPts val="1890"/>
              <a:buFont typeface="Arial"/>
              <a:buNone/>
              <a:defRPr sz="1400">
                <a:solidFill>
                  <a:srgbClr val="004494"/>
                </a:solidFill>
              </a:defRPr>
            </a:lvl1pPr>
            <a:lvl2pPr marL="914400" lvl="1" indent="-228600" algn="l">
              <a:spcBef>
                <a:spcPts val="600"/>
              </a:spcBef>
              <a:spcAft>
                <a:spcPts val="0"/>
              </a:spcAft>
              <a:buSzPts val="1560"/>
              <a:buFont typeface="Arial"/>
              <a:buNone/>
              <a:defRPr sz="1200"/>
            </a:lvl2pPr>
            <a:lvl3pPr marL="1371600" lvl="2" indent="-228600" algn="l">
              <a:spcBef>
                <a:spcPts val="3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111" name="Google Shape;111;p30"/>
          <p:cNvSpPr txBox="1">
            <a:spLocks noGrp="1"/>
          </p:cNvSpPr>
          <p:nvPr>
            <p:ph type="body" idx="2"/>
          </p:nvPr>
        </p:nvSpPr>
        <p:spPr>
          <a:xfrm>
            <a:off x="3563888" y="1275607"/>
            <a:ext cx="5256584" cy="3456830"/>
          </a:xfrm>
          <a:prstGeom prst="rect">
            <a:avLst/>
          </a:prstGeom>
          <a:noFill/>
          <a:ln>
            <a:noFill/>
          </a:ln>
        </p:spPr>
        <p:txBody>
          <a:bodyPr spcFirstLastPara="1" wrap="square" lIns="91425" tIns="45700" rIns="91425" bIns="45700" anchor="t" anchorCtr="0">
            <a:noAutofit/>
          </a:bodyPr>
          <a:lstStyle>
            <a:lvl1pPr marL="457200" lvl="0" indent="-417194" algn="l">
              <a:spcBef>
                <a:spcPts val="440"/>
              </a:spcBef>
              <a:spcAft>
                <a:spcPts val="0"/>
              </a:spcAft>
              <a:buSzPts val="2970"/>
              <a:buFont typeface="Arial"/>
              <a:buChar char="•"/>
              <a:defRPr sz="2200">
                <a:solidFill>
                  <a:srgbClr val="004494"/>
                </a:solidFill>
                <a:latin typeface="Arial"/>
                <a:ea typeface="Arial"/>
                <a:cs typeface="Arial"/>
                <a:sym typeface="Arial"/>
              </a:defRPr>
            </a:lvl1pPr>
            <a:lvl2pPr marL="914400" lvl="1" indent="-368935" algn="l">
              <a:spcBef>
                <a:spcPts val="850"/>
              </a:spcBef>
              <a:spcAft>
                <a:spcPts val="0"/>
              </a:spcAft>
              <a:buSzPts val="2210"/>
              <a:buFont typeface="Arial"/>
              <a:buChar char="•"/>
              <a:defRPr>
                <a:latin typeface="Arial"/>
                <a:ea typeface="Arial"/>
                <a:cs typeface="Arial"/>
                <a:sym typeface="Arial"/>
              </a:defRPr>
            </a:lvl2pPr>
            <a:lvl3pPr marL="1371600" lvl="2" indent="-330200" algn="l">
              <a:spcBef>
                <a:spcPts val="480"/>
              </a:spcBef>
              <a:spcAft>
                <a:spcPts val="0"/>
              </a:spcAft>
              <a:buClr>
                <a:schemeClr val="dk1"/>
              </a:buClr>
              <a:buSzPts val="1600"/>
              <a:buFont typeface="Arial"/>
              <a:buChar char="–"/>
              <a:defRPr>
                <a:latin typeface="Arial"/>
                <a:ea typeface="Arial"/>
                <a:cs typeface="Arial"/>
                <a:sym typeface="Arial"/>
              </a:defRPr>
            </a:lvl3pPr>
            <a:lvl4pPr marL="1828800" lvl="3" indent="-355600" algn="l">
              <a:spcBef>
                <a:spcPts val="400"/>
              </a:spcBef>
              <a:spcAft>
                <a:spcPts val="0"/>
              </a:spcAft>
              <a:buClr>
                <a:schemeClr val="dk1"/>
              </a:buClr>
              <a:buSzPts val="2000"/>
              <a:buFont typeface="Arial"/>
              <a:buChar char="–"/>
              <a:defRPr>
                <a:latin typeface="Arial"/>
                <a:ea typeface="Arial"/>
                <a:cs typeface="Arial"/>
                <a:sym typeface="Arial"/>
              </a:defRPr>
            </a:lvl4pPr>
            <a:lvl5pPr marL="2286000" lvl="4" indent="-330200" algn="l">
              <a:spcBef>
                <a:spcPts val="320"/>
              </a:spcBef>
              <a:spcAft>
                <a:spcPts val="0"/>
              </a:spcAft>
              <a:buClr>
                <a:schemeClr val="dk1"/>
              </a:buClr>
              <a:buSzPts val="1600"/>
              <a:buFont typeface="Arial"/>
              <a:buChar char="»"/>
              <a:defRPr>
                <a:latin typeface="Arial"/>
                <a:ea typeface="Arial"/>
                <a:cs typeface="Arial"/>
                <a:sym typeface="Aria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12" name="Google Shape;112;p30"/>
          <p:cNvSpPr txBox="1">
            <a:spLocks noGrp="1"/>
          </p:cNvSpPr>
          <p:nvPr>
            <p:ph type="ftr" idx="11"/>
          </p:nvPr>
        </p:nvSpPr>
        <p:spPr>
          <a:xfrm>
            <a:off x="72117" y="4843344"/>
            <a:ext cx="3513120" cy="273844"/>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1050">
                <a:solidFill>
                  <a:schemeClr val="dk1"/>
                </a:solidFill>
                <a:latin typeface="Open Sans"/>
                <a:ea typeface="Open Sans"/>
                <a:cs typeface="Open Sans"/>
                <a:sym typeface="Open Sans"/>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30"/>
          <p:cNvSpPr txBox="1">
            <a:spLocks noGrp="1"/>
          </p:cNvSpPr>
          <p:nvPr>
            <p:ph type="sldNum" idx="12"/>
          </p:nvPr>
        </p:nvSpPr>
        <p:spPr>
          <a:xfrm>
            <a:off x="7342606" y="4847052"/>
            <a:ext cx="485707" cy="273844"/>
          </a:xfrm>
          <a:prstGeom prst="rect">
            <a:avLst/>
          </a:prstGeom>
          <a:noFill/>
          <a:ln>
            <a:noFill/>
          </a:ln>
        </p:spPr>
        <p:txBody>
          <a:bodyPr spcFirstLastPara="1" wrap="square" lIns="91425" tIns="45700" rIns="91425" bIns="45700" anchor="t" anchorCtr="0">
            <a:noAutofit/>
          </a:bodyPr>
          <a:lstStyle>
            <a:lvl1pPr marL="0" marR="0" lvl="0" indent="0" algn="l">
              <a:spcBef>
                <a:spcPts val="0"/>
              </a:spcBef>
              <a:spcAft>
                <a:spcPts val="0"/>
              </a:spcAft>
              <a:buNone/>
              <a:defRPr sz="1050" b="0" i="0" u="none" strike="noStrike" cap="none">
                <a:solidFill>
                  <a:schemeClr val="dk1"/>
                </a:solidFill>
                <a:latin typeface="Arial"/>
                <a:ea typeface="Arial"/>
                <a:cs typeface="Arial"/>
                <a:sym typeface="Arial"/>
              </a:defRPr>
            </a:lvl1pPr>
            <a:lvl2pPr marL="0" marR="0" lvl="1" indent="0" algn="l">
              <a:spcBef>
                <a:spcPts val="0"/>
              </a:spcBef>
              <a:spcAft>
                <a:spcPts val="0"/>
              </a:spcAft>
              <a:buNone/>
              <a:defRPr sz="1050" b="0" i="0" u="none" strike="noStrike" cap="none">
                <a:solidFill>
                  <a:schemeClr val="dk1"/>
                </a:solidFill>
                <a:latin typeface="Arial"/>
                <a:ea typeface="Arial"/>
                <a:cs typeface="Arial"/>
                <a:sym typeface="Arial"/>
              </a:defRPr>
            </a:lvl2pPr>
            <a:lvl3pPr marL="0" marR="0" lvl="2" indent="0" algn="l">
              <a:spcBef>
                <a:spcPts val="0"/>
              </a:spcBef>
              <a:spcAft>
                <a:spcPts val="0"/>
              </a:spcAft>
              <a:buNone/>
              <a:defRPr sz="1050" b="0" i="0" u="none" strike="noStrike" cap="none">
                <a:solidFill>
                  <a:schemeClr val="dk1"/>
                </a:solidFill>
                <a:latin typeface="Arial"/>
                <a:ea typeface="Arial"/>
                <a:cs typeface="Arial"/>
                <a:sym typeface="Arial"/>
              </a:defRPr>
            </a:lvl3pPr>
            <a:lvl4pPr marL="0" marR="0" lvl="3" indent="0" algn="l">
              <a:spcBef>
                <a:spcPts val="0"/>
              </a:spcBef>
              <a:spcAft>
                <a:spcPts val="0"/>
              </a:spcAft>
              <a:buNone/>
              <a:defRPr sz="1050" b="0" i="0" u="none" strike="noStrike" cap="none">
                <a:solidFill>
                  <a:schemeClr val="dk1"/>
                </a:solidFill>
                <a:latin typeface="Arial"/>
                <a:ea typeface="Arial"/>
                <a:cs typeface="Arial"/>
                <a:sym typeface="Arial"/>
              </a:defRPr>
            </a:lvl4pPr>
            <a:lvl5pPr marL="0" marR="0" lvl="4" indent="0" algn="l">
              <a:spcBef>
                <a:spcPts val="0"/>
              </a:spcBef>
              <a:spcAft>
                <a:spcPts val="0"/>
              </a:spcAft>
              <a:buNone/>
              <a:defRPr sz="1050" b="0" i="0" u="none" strike="noStrike" cap="none">
                <a:solidFill>
                  <a:schemeClr val="dk1"/>
                </a:solidFill>
                <a:latin typeface="Arial"/>
                <a:ea typeface="Arial"/>
                <a:cs typeface="Arial"/>
                <a:sym typeface="Arial"/>
              </a:defRPr>
            </a:lvl5pPr>
            <a:lvl6pPr marL="0" marR="0" lvl="5" indent="0" algn="l">
              <a:spcBef>
                <a:spcPts val="0"/>
              </a:spcBef>
              <a:spcAft>
                <a:spcPts val="0"/>
              </a:spcAft>
              <a:buNone/>
              <a:defRPr sz="1050" b="0" i="0" u="none" strike="noStrike" cap="none">
                <a:solidFill>
                  <a:schemeClr val="dk1"/>
                </a:solidFill>
                <a:latin typeface="Arial"/>
                <a:ea typeface="Arial"/>
                <a:cs typeface="Arial"/>
                <a:sym typeface="Arial"/>
              </a:defRPr>
            </a:lvl6pPr>
            <a:lvl7pPr marL="0" marR="0" lvl="6" indent="0" algn="l">
              <a:spcBef>
                <a:spcPts val="0"/>
              </a:spcBef>
              <a:spcAft>
                <a:spcPts val="0"/>
              </a:spcAft>
              <a:buNone/>
              <a:defRPr sz="1050" b="0" i="0" u="none" strike="noStrike" cap="none">
                <a:solidFill>
                  <a:schemeClr val="dk1"/>
                </a:solidFill>
                <a:latin typeface="Arial"/>
                <a:ea typeface="Arial"/>
                <a:cs typeface="Arial"/>
                <a:sym typeface="Arial"/>
              </a:defRPr>
            </a:lvl7pPr>
            <a:lvl8pPr marL="0" marR="0" lvl="7" indent="0" algn="l">
              <a:spcBef>
                <a:spcPts val="0"/>
              </a:spcBef>
              <a:spcAft>
                <a:spcPts val="0"/>
              </a:spcAft>
              <a:buNone/>
              <a:defRPr sz="1050" b="0" i="0" u="none" strike="noStrike" cap="none">
                <a:solidFill>
                  <a:schemeClr val="dk1"/>
                </a:solidFill>
                <a:latin typeface="Arial"/>
                <a:ea typeface="Arial"/>
                <a:cs typeface="Arial"/>
                <a:sym typeface="Arial"/>
              </a:defRPr>
            </a:lvl8pPr>
            <a:lvl9pPr marL="0" marR="0" lvl="8" indent="0" algn="l">
              <a:spcBef>
                <a:spcPts val="0"/>
              </a:spcBef>
              <a:spcAft>
                <a:spcPts val="0"/>
              </a:spcAft>
              <a:buNone/>
              <a:defRPr sz="105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6"/>
        <p:cNvGrpSpPr/>
        <p:nvPr/>
      </p:nvGrpSpPr>
      <p:grpSpPr>
        <a:xfrm>
          <a:off x="0" y="0"/>
          <a:ext cx="0" cy="0"/>
          <a:chOff x="0" y="0"/>
          <a:chExt cx="0" cy="0"/>
        </a:xfrm>
      </p:grpSpPr>
      <p:sp>
        <p:nvSpPr>
          <p:cNvPr id="27" name="Google Shape;27;p12"/>
          <p:cNvSpPr txBox="1">
            <a:spLocks noGrp="1"/>
          </p:cNvSpPr>
          <p:nvPr>
            <p:ph type="title"/>
          </p:nvPr>
        </p:nvSpPr>
        <p:spPr>
          <a:xfrm>
            <a:off x="323851" y="86916"/>
            <a:ext cx="7343775" cy="864394"/>
          </a:xfrm>
          <a:prstGeom prst="rect">
            <a:avLst/>
          </a:prstGeom>
          <a:noFill/>
          <a:ln>
            <a:noFill/>
          </a:ln>
        </p:spPr>
        <p:txBody>
          <a:bodyPr spcFirstLastPara="1" wrap="square" lIns="91425" tIns="45700" rIns="91425" bIns="45700" anchor="ctr" anchorCtr="0">
            <a:noAutofit/>
          </a:bodyPr>
          <a:lstStyle>
            <a:lvl1pPr lvl="0" algn="l">
              <a:spcBef>
                <a:spcPts val="825"/>
              </a:spcBef>
              <a:spcAft>
                <a:spcPts val="0"/>
              </a:spcAft>
              <a:buSzPts val="1400"/>
              <a:buNone/>
              <a:defRPr>
                <a:solidFill>
                  <a:srgbClr val="134095"/>
                </a:solidFill>
              </a:defRPr>
            </a:lvl1pPr>
            <a:lvl2pPr lvl="1" algn="l">
              <a:spcBef>
                <a:spcPts val="675"/>
              </a:spcBef>
              <a:spcAft>
                <a:spcPts val="0"/>
              </a:spcAft>
              <a:buSzPts val="1400"/>
              <a:buNone/>
              <a:defRPr/>
            </a:lvl2pPr>
            <a:lvl3pPr lvl="2" algn="l">
              <a:spcBef>
                <a:spcPts val="675"/>
              </a:spcBef>
              <a:spcAft>
                <a:spcPts val="0"/>
              </a:spcAft>
              <a:buSzPts val="1400"/>
              <a:buNone/>
              <a:defRPr/>
            </a:lvl3pPr>
            <a:lvl4pPr lvl="3" algn="l">
              <a:spcBef>
                <a:spcPts val="675"/>
              </a:spcBef>
              <a:spcAft>
                <a:spcPts val="0"/>
              </a:spcAft>
              <a:buSzPts val="1400"/>
              <a:buNone/>
              <a:defRPr/>
            </a:lvl4pPr>
            <a:lvl5pPr lvl="4" algn="l">
              <a:spcBef>
                <a:spcPts val="675"/>
              </a:spcBef>
              <a:spcAft>
                <a:spcPts val="0"/>
              </a:spcAft>
              <a:buSzPts val="1400"/>
              <a:buNone/>
              <a:defRPr/>
            </a:lvl5pPr>
            <a:lvl6pPr lvl="5" algn="l">
              <a:spcBef>
                <a:spcPts val="675"/>
              </a:spcBef>
              <a:spcAft>
                <a:spcPts val="0"/>
              </a:spcAft>
              <a:buSzPts val="1400"/>
              <a:buNone/>
              <a:defRPr/>
            </a:lvl6pPr>
            <a:lvl7pPr lvl="6" algn="l">
              <a:spcBef>
                <a:spcPts val="675"/>
              </a:spcBef>
              <a:spcAft>
                <a:spcPts val="0"/>
              </a:spcAft>
              <a:buSzPts val="1400"/>
              <a:buNone/>
              <a:defRPr/>
            </a:lvl7pPr>
            <a:lvl8pPr lvl="7" algn="l">
              <a:spcBef>
                <a:spcPts val="675"/>
              </a:spcBef>
              <a:spcAft>
                <a:spcPts val="0"/>
              </a:spcAft>
              <a:buSzPts val="1400"/>
              <a:buNone/>
              <a:defRPr/>
            </a:lvl8pPr>
            <a:lvl9pPr lvl="8" algn="l">
              <a:spcBef>
                <a:spcPts val="675"/>
              </a:spcBef>
              <a:spcAft>
                <a:spcPts val="0"/>
              </a:spcAft>
              <a:buSzPts val="1400"/>
              <a:buNone/>
              <a:defRPr/>
            </a:lvl9pPr>
          </a:lstStyle>
          <a:p>
            <a:endParaRPr/>
          </a:p>
        </p:txBody>
      </p:sp>
      <p:sp>
        <p:nvSpPr>
          <p:cNvPr id="28" name="Google Shape;28;p12"/>
          <p:cNvSpPr txBox="1">
            <a:spLocks noGrp="1"/>
          </p:cNvSpPr>
          <p:nvPr>
            <p:ph type="body" idx="1"/>
          </p:nvPr>
        </p:nvSpPr>
        <p:spPr>
          <a:xfrm>
            <a:off x="381000" y="1275159"/>
            <a:ext cx="8439150" cy="3456384"/>
          </a:xfrm>
          <a:prstGeom prst="rect">
            <a:avLst/>
          </a:prstGeom>
          <a:noFill/>
          <a:ln>
            <a:noFill/>
          </a:ln>
        </p:spPr>
        <p:txBody>
          <a:bodyPr spcFirstLastPara="1" wrap="square" lIns="91425" tIns="45700" rIns="91425" bIns="45700" anchor="t" anchorCtr="0">
            <a:noAutofit/>
          </a:bodyPr>
          <a:lstStyle>
            <a:lvl1pPr marL="342900" lvl="0" indent="-377189" algn="l">
              <a:spcBef>
                <a:spcPts val="480"/>
              </a:spcBef>
              <a:spcAft>
                <a:spcPts val="0"/>
              </a:spcAft>
              <a:buSzPts val="4320"/>
              <a:buFont typeface="Arial"/>
              <a:buChar char="•"/>
              <a:defRPr>
                <a:solidFill>
                  <a:srgbClr val="134095"/>
                </a:solidFill>
              </a:defRPr>
            </a:lvl1pPr>
            <a:lvl2pPr marL="685800" lvl="1" indent="-282893" algn="l">
              <a:spcBef>
                <a:spcPts val="675"/>
              </a:spcBef>
              <a:spcAft>
                <a:spcPts val="0"/>
              </a:spcAft>
              <a:buSzPts val="2340"/>
              <a:buChar char="•"/>
              <a:defRPr/>
            </a:lvl2pPr>
            <a:lvl3pPr marL="1028700" lvl="2" indent="-257175" algn="l">
              <a:spcBef>
                <a:spcPts val="405"/>
              </a:spcBef>
              <a:spcAft>
                <a:spcPts val="0"/>
              </a:spcAft>
              <a:buClr>
                <a:schemeClr val="dk1"/>
              </a:buClr>
              <a:buSzPts val="1800"/>
              <a:buChar char="–"/>
              <a:defRPr/>
            </a:lvl3pPr>
            <a:lvl4pPr marL="1371600" lvl="3" indent="-257175" algn="l">
              <a:spcBef>
                <a:spcPts val="270"/>
              </a:spcBef>
              <a:spcAft>
                <a:spcPts val="0"/>
              </a:spcAft>
              <a:buClr>
                <a:schemeClr val="dk1"/>
              </a:buClr>
              <a:buSzPts val="1800"/>
              <a:buChar char="–"/>
              <a:defRPr/>
            </a:lvl4pPr>
            <a:lvl5pPr marL="1714500" lvl="4" indent="-257175" algn="l">
              <a:spcBef>
                <a:spcPts val="270"/>
              </a:spcBef>
              <a:spcAft>
                <a:spcPts val="0"/>
              </a:spcAft>
              <a:buClr>
                <a:schemeClr val="dk1"/>
              </a:buClr>
              <a:buSzPts val="1800"/>
              <a:buChar char="»"/>
              <a:defRPr/>
            </a:lvl5pPr>
            <a:lvl6pPr marL="2057400" lvl="5" indent="-257175" algn="l">
              <a:spcBef>
                <a:spcPts val="270"/>
              </a:spcBef>
              <a:spcAft>
                <a:spcPts val="0"/>
              </a:spcAft>
              <a:buClr>
                <a:schemeClr val="dk1"/>
              </a:buClr>
              <a:buSzPts val="1800"/>
              <a:buChar char="»"/>
              <a:defRPr/>
            </a:lvl6pPr>
            <a:lvl7pPr marL="2400300" lvl="6" indent="-257175" algn="l">
              <a:spcBef>
                <a:spcPts val="270"/>
              </a:spcBef>
              <a:spcAft>
                <a:spcPts val="0"/>
              </a:spcAft>
              <a:buClr>
                <a:schemeClr val="dk1"/>
              </a:buClr>
              <a:buSzPts val="1800"/>
              <a:buChar char="»"/>
              <a:defRPr/>
            </a:lvl7pPr>
            <a:lvl8pPr marL="2743200" lvl="7" indent="-257175" algn="l">
              <a:spcBef>
                <a:spcPts val="270"/>
              </a:spcBef>
              <a:spcAft>
                <a:spcPts val="0"/>
              </a:spcAft>
              <a:buClr>
                <a:schemeClr val="dk1"/>
              </a:buClr>
              <a:buSzPts val="1800"/>
              <a:buChar char="»"/>
              <a:defRPr/>
            </a:lvl8pPr>
            <a:lvl9pPr marL="3086100" lvl="8" indent="-257175" algn="l">
              <a:spcBef>
                <a:spcPts val="270"/>
              </a:spcBef>
              <a:spcAft>
                <a:spcPts val="0"/>
              </a:spcAft>
              <a:buClr>
                <a:schemeClr val="dk1"/>
              </a:buClr>
              <a:buSzPts val="1800"/>
              <a:buChar char="»"/>
              <a:defRPr/>
            </a:lvl9pPr>
          </a:lstStyle>
          <a:p>
            <a:endParaRPr/>
          </a:p>
        </p:txBody>
      </p:sp>
      <p:sp>
        <p:nvSpPr>
          <p:cNvPr id="29" name="Google Shape;29;p12"/>
          <p:cNvSpPr txBox="1">
            <a:spLocks noGrp="1"/>
          </p:cNvSpPr>
          <p:nvPr>
            <p:ph type="ftr" idx="11"/>
          </p:nvPr>
        </p:nvSpPr>
        <p:spPr>
          <a:xfrm>
            <a:off x="1116012" y="4893469"/>
            <a:ext cx="5256212" cy="195263"/>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9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Tree>
    <p:extLst>
      <p:ext uri="{BB962C8B-B14F-4D97-AF65-F5344CB8AC3E}">
        <p14:creationId xmlns:p14="http://schemas.microsoft.com/office/powerpoint/2010/main" val="5761810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6"/>
        <p:cNvGrpSpPr/>
        <p:nvPr/>
      </p:nvGrpSpPr>
      <p:grpSpPr>
        <a:xfrm>
          <a:off x="0" y="0"/>
          <a:ext cx="0" cy="0"/>
          <a:chOff x="0" y="0"/>
          <a:chExt cx="0" cy="0"/>
        </a:xfrm>
      </p:grpSpPr>
      <p:sp>
        <p:nvSpPr>
          <p:cNvPr id="27" name="Google Shape;27;p12"/>
          <p:cNvSpPr txBox="1">
            <a:spLocks noGrp="1"/>
          </p:cNvSpPr>
          <p:nvPr>
            <p:ph type="title"/>
          </p:nvPr>
        </p:nvSpPr>
        <p:spPr>
          <a:xfrm>
            <a:off x="323851" y="86916"/>
            <a:ext cx="7343775" cy="864394"/>
          </a:xfrm>
          <a:prstGeom prst="rect">
            <a:avLst/>
          </a:prstGeom>
          <a:noFill/>
          <a:ln>
            <a:noFill/>
          </a:ln>
        </p:spPr>
        <p:txBody>
          <a:bodyPr spcFirstLastPara="1" wrap="square" lIns="91425" tIns="45700" rIns="91425" bIns="45700" anchor="ctr" anchorCtr="0">
            <a:noAutofit/>
          </a:bodyPr>
          <a:lstStyle>
            <a:lvl1pPr lvl="0" algn="l">
              <a:spcBef>
                <a:spcPts val="825"/>
              </a:spcBef>
              <a:spcAft>
                <a:spcPts val="0"/>
              </a:spcAft>
              <a:buSzPts val="1400"/>
              <a:buNone/>
              <a:defRPr>
                <a:solidFill>
                  <a:srgbClr val="134095"/>
                </a:solidFill>
              </a:defRPr>
            </a:lvl1pPr>
            <a:lvl2pPr lvl="1" algn="l">
              <a:spcBef>
                <a:spcPts val="675"/>
              </a:spcBef>
              <a:spcAft>
                <a:spcPts val="0"/>
              </a:spcAft>
              <a:buSzPts val="1400"/>
              <a:buNone/>
              <a:defRPr/>
            </a:lvl2pPr>
            <a:lvl3pPr lvl="2" algn="l">
              <a:spcBef>
                <a:spcPts val="675"/>
              </a:spcBef>
              <a:spcAft>
                <a:spcPts val="0"/>
              </a:spcAft>
              <a:buSzPts val="1400"/>
              <a:buNone/>
              <a:defRPr/>
            </a:lvl3pPr>
            <a:lvl4pPr lvl="3" algn="l">
              <a:spcBef>
                <a:spcPts val="675"/>
              </a:spcBef>
              <a:spcAft>
                <a:spcPts val="0"/>
              </a:spcAft>
              <a:buSzPts val="1400"/>
              <a:buNone/>
              <a:defRPr/>
            </a:lvl4pPr>
            <a:lvl5pPr lvl="4" algn="l">
              <a:spcBef>
                <a:spcPts val="675"/>
              </a:spcBef>
              <a:spcAft>
                <a:spcPts val="0"/>
              </a:spcAft>
              <a:buSzPts val="1400"/>
              <a:buNone/>
              <a:defRPr/>
            </a:lvl5pPr>
            <a:lvl6pPr lvl="5" algn="l">
              <a:spcBef>
                <a:spcPts val="675"/>
              </a:spcBef>
              <a:spcAft>
                <a:spcPts val="0"/>
              </a:spcAft>
              <a:buSzPts val="1400"/>
              <a:buNone/>
              <a:defRPr/>
            </a:lvl6pPr>
            <a:lvl7pPr lvl="6" algn="l">
              <a:spcBef>
                <a:spcPts val="675"/>
              </a:spcBef>
              <a:spcAft>
                <a:spcPts val="0"/>
              </a:spcAft>
              <a:buSzPts val="1400"/>
              <a:buNone/>
              <a:defRPr/>
            </a:lvl7pPr>
            <a:lvl8pPr lvl="7" algn="l">
              <a:spcBef>
                <a:spcPts val="675"/>
              </a:spcBef>
              <a:spcAft>
                <a:spcPts val="0"/>
              </a:spcAft>
              <a:buSzPts val="1400"/>
              <a:buNone/>
              <a:defRPr/>
            </a:lvl8pPr>
            <a:lvl9pPr lvl="8" algn="l">
              <a:spcBef>
                <a:spcPts val="675"/>
              </a:spcBef>
              <a:spcAft>
                <a:spcPts val="0"/>
              </a:spcAft>
              <a:buSzPts val="1400"/>
              <a:buNone/>
              <a:defRPr/>
            </a:lvl9pPr>
          </a:lstStyle>
          <a:p>
            <a:endParaRPr/>
          </a:p>
        </p:txBody>
      </p:sp>
      <p:sp>
        <p:nvSpPr>
          <p:cNvPr id="28" name="Google Shape;28;p12"/>
          <p:cNvSpPr txBox="1">
            <a:spLocks noGrp="1"/>
          </p:cNvSpPr>
          <p:nvPr>
            <p:ph type="body" idx="1"/>
          </p:nvPr>
        </p:nvSpPr>
        <p:spPr>
          <a:xfrm>
            <a:off x="381000" y="1275159"/>
            <a:ext cx="8439150" cy="3456384"/>
          </a:xfrm>
          <a:prstGeom prst="rect">
            <a:avLst/>
          </a:prstGeom>
          <a:noFill/>
          <a:ln>
            <a:noFill/>
          </a:ln>
        </p:spPr>
        <p:txBody>
          <a:bodyPr spcFirstLastPara="1" wrap="square" lIns="91425" tIns="45700" rIns="91425" bIns="45700" anchor="t" anchorCtr="0">
            <a:noAutofit/>
          </a:bodyPr>
          <a:lstStyle>
            <a:lvl1pPr marL="342900" lvl="0" indent="-377189" algn="l">
              <a:spcBef>
                <a:spcPts val="480"/>
              </a:spcBef>
              <a:spcAft>
                <a:spcPts val="0"/>
              </a:spcAft>
              <a:buSzPts val="4320"/>
              <a:buFont typeface="Arial"/>
              <a:buChar char="•"/>
              <a:defRPr>
                <a:solidFill>
                  <a:srgbClr val="134095"/>
                </a:solidFill>
              </a:defRPr>
            </a:lvl1pPr>
            <a:lvl2pPr marL="685800" lvl="1" indent="-282893" algn="l">
              <a:spcBef>
                <a:spcPts val="675"/>
              </a:spcBef>
              <a:spcAft>
                <a:spcPts val="0"/>
              </a:spcAft>
              <a:buSzPts val="2340"/>
              <a:buChar char="•"/>
              <a:defRPr/>
            </a:lvl2pPr>
            <a:lvl3pPr marL="1028700" lvl="2" indent="-257175" algn="l">
              <a:spcBef>
                <a:spcPts val="405"/>
              </a:spcBef>
              <a:spcAft>
                <a:spcPts val="0"/>
              </a:spcAft>
              <a:buClr>
                <a:schemeClr val="dk1"/>
              </a:buClr>
              <a:buSzPts val="1800"/>
              <a:buChar char="–"/>
              <a:defRPr/>
            </a:lvl3pPr>
            <a:lvl4pPr marL="1371600" lvl="3" indent="-257175" algn="l">
              <a:spcBef>
                <a:spcPts val="270"/>
              </a:spcBef>
              <a:spcAft>
                <a:spcPts val="0"/>
              </a:spcAft>
              <a:buClr>
                <a:schemeClr val="dk1"/>
              </a:buClr>
              <a:buSzPts val="1800"/>
              <a:buChar char="–"/>
              <a:defRPr/>
            </a:lvl4pPr>
            <a:lvl5pPr marL="1714500" lvl="4" indent="-257175" algn="l">
              <a:spcBef>
                <a:spcPts val="270"/>
              </a:spcBef>
              <a:spcAft>
                <a:spcPts val="0"/>
              </a:spcAft>
              <a:buClr>
                <a:schemeClr val="dk1"/>
              </a:buClr>
              <a:buSzPts val="1800"/>
              <a:buChar char="»"/>
              <a:defRPr/>
            </a:lvl5pPr>
            <a:lvl6pPr marL="2057400" lvl="5" indent="-257175" algn="l">
              <a:spcBef>
                <a:spcPts val="270"/>
              </a:spcBef>
              <a:spcAft>
                <a:spcPts val="0"/>
              </a:spcAft>
              <a:buClr>
                <a:schemeClr val="dk1"/>
              </a:buClr>
              <a:buSzPts val="1800"/>
              <a:buChar char="»"/>
              <a:defRPr/>
            </a:lvl6pPr>
            <a:lvl7pPr marL="2400300" lvl="6" indent="-257175" algn="l">
              <a:spcBef>
                <a:spcPts val="270"/>
              </a:spcBef>
              <a:spcAft>
                <a:spcPts val="0"/>
              </a:spcAft>
              <a:buClr>
                <a:schemeClr val="dk1"/>
              </a:buClr>
              <a:buSzPts val="1800"/>
              <a:buChar char="»"/>
              <a:defRPr/>
            </a:lvl7pPr>
            <a:lvl8pPr marL="2743200" lvl="7" indent="-257175" algn="l">
              <a:spcBef>
                <a:spcPts val="270"/>
              </a:spcBef>
              <a:spcAft>
                <a:spcPts val="0"/>
              </a:spcAft>
              <a:buClr>
                <a:schemeClr val="dk1"/>
              </a:buClr>
              <a:buSzPts val="1800"/>
              <a:buChar char="»"/>
              <a:defRPr/>
            </a:lvl8pPr>
            <a:lvl9pPr marL="3086100" lvl="8" indent="-257175" algn="l">
              <a:spcBef>
                <a:spcPts val="270"/>
              </a:spcBef>
              <a:spcAft>
                <a:spcPts val="0"/>
              </a:spcAft>
              <a:buClr>
                <a:schemeClr val="dk1"/>
              </a:buClr>
              <a:buSzPts val="1800"/>
              <a:buChar char="»"/>
              <a:defRPr/>
            </a:lvl9pPr>
          </a:lstStyle>
          <a:p>
            <a:endParaRPr/>
          </a:p>
        </p:txBody>
      </p:sp>
      <p:sp>
        <p:nvSpPr>
          <p:cNvPr id="29" name="Google Shape;29;p12"/>
          <p:cNvSpPr txBox="1">
            <a:spLocks noGrp="1"/>
          </p:cNvSpPr>
          <p:nvPr>
            <p:ph type="ftr" idx="11"/>
          </p:nvPr>
        </p:nvSpPr>
        <p:spPr>
          <a:xfrm>
            <a:off x="1116012" y="4893469"/>
            <a:ext cx="5256212" cy="195263"/>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9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Tree>
    <p:extLst>
      <p:ext uri="{BB962C8B-B14F-4D97-AF65-F5344CB8AC3E}">
        <p14:creationId xmlns:p14="http://schemas.microsoft.com/office/powerpoint/2010/main" val="32790364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0"/>
        <p:cNvGrpSpPr/>
        <p:nvPr/>
      </p:nvGrpSpPr>
      <p:grpSpPr>
        <a:xfrm>
          <a:off x="0" y="0"/>
          <a:ext cx="0" cy="0"/>
          <a:chOff x="0" y="0"/>
          <a:chExt cx="0" cy="0"/>
        </a:xfrm>
      </p:grpSpPr>
      <p:sp>
        <p:nvSpPr>
          <p:cNvPr id="31" name="Google Shape;31;p13"/>
          <p:cNvSpPr txBox="1">
            <a:spLocks noGrp="1"/>
          </p:cNvSpPr>
          <p:nvPr>
            <p:ph type="ftr" idx="11"/>
          </p:nvPr>
        </p:nvSpPr>
        <p:spPr>
          <a:xfrm>
            <a:off x="1116012" y="4893469"/>
            <a:ext cx="5256212" cy="195263"/>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9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Tree>
    <p:extLst>
      <p:ext uri="{BB962C8B-B14F-4D97-AF65-F5344CB8AC3E}">
        <p14:creationId xmlns:p14="http://schemas.microsoft.com/office/powerpoint/2010/main" val="8556245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32"/>
        <p:cNvGrpSpPr/>
        <p:nvPr/>
      </p:nvGrpSpPr>
      <p:grpSpPr>
        <a:xfrm>
          <a:off x="0" y="0"/>
          <a:ext cx="0" cy="0"/>
          <a:chOff x="0" y="0"/>
          <a:chExt cx="0" cy="0"/>
        </a:xfrm>
      </p:grpSpPr>
      <p:sp>
        <p:nvSpPr>
          <p:cNvPr id="33" name="Google Shape;33;p14"/>
          <p:cNvSpPr txBox="1">
            <a:spLocks noGrp="1"/>
          </p:cNvSpPr>
          <p:nvPr>
            <p:ph type="title"/>
          </p:nvPr>
        </p:nvSpPr>
        <p:spPr>
          <a:xfrm>
            <a:off x="1792288" y="3870480"/>
            <a:ext cx="5486400" cy="425054"/>
          </a:xfrm>
          <a:prstGeom prst="rect">
            <a:avLst/>
          </a:prstGeom>
          <a:noFill/>
          <a:ln>
            <a:noFill/>
          </a:ln>
        </p:spPr>
        <p:txBody>
          <a:bodyPr spcFirstLastPara="1" wrap="square" lIns="91425" tIns="45700" rIns="91425" bIns="45700" anchor="b" anchorCtr="0">
            <a:noAutofit/>
          </a:bodyPr>
          <a:lstStyle>
            <a:lvl1pPr lvl="0" algn="l">
              <a:spcBef>
                <a:spcPts val="750"/>
              </a:spcBef>
              <a:spcAft>
                <a:spcPts val="0"/>
              </a:spcAft>
              <a:buSzPts val="1400"/>
              <a:buNone/>
              <a:defRPr sz="1500" b="1"/>
            </a:lvl1pPr>
            <a:lvl2pPr lvl="1" algn="l">
              <a:spcBef>
                <a:spcPts val="675"/>
              </a:spcBef>
              <a:spcAft>
                <a:spcPts val="0"/>
              </a:spcAft>
              <a:buSzPts val="1400"/>
              <a:buNone/>
              <a:defRPr/>
            </a:lvl2pPr>
            <a:lvl3pPr lvl="2" algn="l">
              <a:spcBef>
                <a:spcPts val="675"/>
              </a:spcBef>
              <a:spcAft>
                <a:spcPts val="0"/>
              </a:spcAft>
              <a:buSzPts val="1400"/>
              <a:buNone/>
              <a:defRPr/>
            </a:lvl3pPr>
            <a:lvl4pPr lvl="3" algn="l">
              <a:spcBef>
                <a:spcPts val="675"/>
              </a:spcBef>
              <a:spcAft>
                <a:spcPts val="0"/>
              </a:spcAft>
              <a:buSzPts val="1400"/>
              <a:buNone/>
              <a:defRPr/>
            </a:lvl4pPr>
            <a:lvl5pPr lvl="4" algn="l">
              <a:spcBef>
                <a:spcPts val="675"/>
              </a:spcBef>
              <a:spcAft>
                <a:spcPts val="0"/>
              </a:spcAft>
              <a:buSzPts val="1400"/>
              <a:buNone/>
              <a:defRPr/>
            </a:lvl5pPr>
            <a:lvl6pPr lvl="5" algn="l">
              <a:spcBef>
                <a:spcPts val="675"/>
              </a:spcBef>
              <a:spcAft>
                <a:spcPts val="0"/>
              </a:spcAft>
              <a:buSzPts val="1400"/>
              <a:buNone/>
              <a:defRPr/>
            </a:lvl6pPr>
            <a:lvl7pPr lvl="6" algn="l">
              <a:spcBef>
                <a:spcPts val="675"/>
              </a:spcBef>
              <a:spcAft>
                <a:spcPts val="0"/>
              </a:spcAft>
              <a:buSzPts val="1400"/>
              <a:buNone/>
              <a:defRPr/>
            </a:lvl7pPr>
            <a:lvl8pPr lvl="7" algn="l">
              <a:spcBef>
                <a:spcPts val="675"/>
              </a:spcBef>
              <a:spcAft>
                <a:spcPts val="0"/>
              </a:spcAft>
              <a:buSzPts val="1400"/>
              <a:buNone/>
              <a:defRPr/>
            </a:lvl8pPr>
            <a:lvl9pPr lvl="8" algn="l">
              <a:spcBef>
                <a:spcPts val="675"/>
              </a:spcBef>
              <a:spcAft>
                <a:spcPts val="0"/>
              </a:spcAft>
              <a:buSzPts val="1400"/>
              <a:buNone/>
              <a:defRPr/>
            </a:lvl9pPr>
          </a:lstStyle>
          <a:p>
            <a:endParaRPr/>
          </a:p>
        </p:txBody>
      </p:sp>
      <p:sp>
        <p:nvSpPr>
          <p:cNvPr id="34" name="Google Shape;34;p14"/>
          <p:cNvSpPr>
            <a:spLocks noGrp="1"/>
          </p:cNvSpPr>
          <p:nvPr>
            <p:ph type="pic" idx="2"/>
          </p:nvPr>
        </p:nvSpPr>
        <p:spPr>
          <a:xfrm>
            <a:off x="1792288" y="1383618"/>
            <a:ext cx="5486400" cy="2484276"/>
          </a:xfrm>
          <a:prstGeom prst="rect">
            <a:avLst/>
          </a:prstGeom>
          <a:noFill/>
          <a:ln>
            <a:noFill/>
          </a:ln>
        </p:spPr>
        <p:txBody>
          <a:bodyPr spcFirstLastPara="1" wrap="square" lIns="91425" tIns="45700" rIns="91425" bIns="45700" anchor="t" anchorCtr="0">
            <a:noAutofit/>
          </a:bodyPr>
          <a:lstStyle>
            <a:lvl1pPr marR="0" lvl="0" algn="l" rtl="0">
              <a:spcBef>
                <a:spcPts val="480"/>
              </a:spcBef>
              <a:spcAft>
                <a:spcPts val="0"/>
              </a:spcAft>
              <a:buClr>
                <a:srgbClr val="134095"/>
              </a:buClr>
              <a:buSzPts val="4320"/>
              <a:buFont typeface="Arial"/>
              <a:buNone/>
              <a:defRPr sz="2400" b="1">
                <a:solidFill>
                  <a:schemeClr val="dk1"/>
                </a:solidFill>
                <a:latin typeface="Arial"/>
                <a:ea typeface="Arial"/>
                <a:cs typeface="Arial"/>
                <a:sym typeface="Arial"/>
              </a:defRPr>
            </a:lvl1pPr>
            <a:lvl2pPr marR="0" lvl="1" algn="l" rtl="0">
              <a:spcBef>
                <a:spcPts val="1050"/>
              </a:spcBef>
              <a:spcAft>
                <a:spcPts val="0"/>
              </a:spcAft>
              <a:buClr>
                <a:srgbClr val="134095"/>
              </a:buClr>
              <a:buSzPts val="3640"/>
              <a:buFont typeface="Arial"/>
              <a:buNone/>
              <a:defRPr sz="2100" b="0" i="0" u="none" strike="noStrike" cap="none">
                <a:solidFill>
                  <a:schemeClr val="dk1"/>
                </a:solidFill>
                <a:latin typeface="Arial"/>
                <a:ea typeface="Arial"/>
                <a:cs typeface="Arial"/>
                <a:sym typeface="Arial"/>
              </a:defRPr>
            </a:lvl2pPr>
            <a:lvl3pPr marR="0" lvl="2" algn="l" rtl="0">
              <a:spcBef>
                <a:spcPts val="540"/>
              </a:spcBef>
              <a:spcAft>
                <a:spcPts val="0"/>
              </a:spcAft>
              <a:buClr>
                <a:schemeClr val="dk1"/>
              </a:buClr>
              <a:buSzPts val="2400"/>
              <a:buFont typeface="Arial"/>
              <a:buNone/>
              <a:defRPr sz="1800" b="0" i="0" u="none" strike="noStrike" cap="none">
                <a:solidFill>
                  <a:schemeClr val="dk1"/>
                </a:solidFill>
                <a:latin typeface="Arial"/>
                <a:ea typeface="Arial"/>
                <a:cs typeface="Arial"/>
                <a:sym typeface="Arial"/>
              </a:defRPr>
            </a:lvl3pPr>
            <a:lvl4pPr marR="0" lvl="3" algn="l" rtl="0">
              <a:spcBef>
                <a:spcPts val="300"/>
              </a:spcBef>
              <a:spcAft>
                <a:spcPts val="0"/>
              </a:spcAft>
              <a:buClr>
                <a:schemeClr val="dk1"/>
              </a:buClr>
              <a:buSzPts val="2000"/>
              <a:buFont typeface="Times New Roman"/>
              <a:buNone/>
              <a:defRPr sz="1500" b="0" i="0" u="none" strike="noStrike" cap="none">
                <a:solidFill>
                  <a:schemeClr val="dk1"/>
                </a:solidFill>
                <a:latin typeface="Times New Roman"/>
                <a:ea typeface="Times New Roman"/>
                <a:cs typeface="Times New Roman"/>
                <a:sym typeface="Times New Roman"/>
              </a:defRPr>
            </a:lvl4pPr>
            <a:lvl5pPr marR="0" lvl="4" algn="l" rtl="0">
              <a:spcBef>
                <a:spcPts val="300"/>
              </a:spcBef>
              <a:spcAft>
                <a:spcPts val="0"/>
              </a:spcAft>
              <a:buClr>
                <a:schemeClr val="dk1"/>
              </a:buClr>
              <a:buSzPts val="2000"/>
              <a:buFont typeface="Times New Roman"/>
              <a:buNone/>
              <a:defRPr sz="1500" b="0" i="0" u="none" strike="noStrike" cap="none">
                <a:solidFill>
                  <a:schemeClr val="dk1"/>
                </a:solidFill>
                <a:latin typeface="Times New Roman"/>
                <a:ea typeface="Times New Roman"/>
                <a:cs typeface="Times New Roman"/>
                <a:sym typeface="Times New Roman"/>
              </a:defRPr>
            </a:lvl5pPr>
            <a:lvl6pPr marR="0" lvl="5" algn="l" rtl="0">
              <a:spcBef>
                <a:spcPts val="300"/>
              </a:spcBef>
              <a:spcAft>
                <a:spcPts val="0"/>
              </a:spcAft>
              <a:buClr>
                <a:schemeClr val="dk1"/>
              </a:buClr>
              <a:buSzPts val="2000"/>
              <a:buFont typeface="Times New Roman"/>
              <a:buNone/>
              <a:defRPr sz="1500" b="0" i="0" u="none" strike="noStrike" cap="none">
                <a:solidFill>
                  <a:schemeClr val="dk1"/>
                </a:solidFill>
                <a:latin typeface="Times New Roman"/>
                <a:ea typeface="Times New Roman"/>
                <a:cs typeface="Times New Roman"/>
                <a:sym typeface="Times New Roman"/>
              </a:defRPr>
            </a:lvl6pPr>
            <a:lvl7pPr marR="0" lvl="6" algn="l" rtl="0">
              <a:spcBef>
                <a:spcPts val="300"/>
              </a:spcBef>
              <a:spcAft>
                <a:spcPts val="0"/>
              </a:spcAft>
              <a:buClr>
                <a:schemeClr val="dk1"/>
              </a:buClr>
              <a:buSzPts val="2000"/>
              <a:buFont typeface="Times New Roman"/>
              <a:buNone/>
              <a:defRPr sz="1500" b="0" i="0" u="none" strike="noStrike" cap="none">
                <a:solidFill>
                  <a:schemeClr val="dk1"/>
                </a:solidFill>
                <a:latin typeface="Times New Roman"/>
                <a:ea typeface="Times New Roman"/>
                <a:cs typeface="Times New Roman"/>
                <a:sym typeface="Times New Roman"/>
              </a:defRPr>
            </a:lvl7pPr>
            <a:lvl8pPr marR="0" lvl="7" algn="l" rtl="0">
              <a:spcBef>
                <a:spcPts val="300"/>
              </a:spcBef>
              <a:spcAft>
                <a:spcPts val="0"/>
              </a:spcAft>
              <a:buClr>
                <a:schemeClr val="dk1"/>
              </a:buClr>
              <a:buSzPts val="2000"/>
              <a:buFont typeface="Times New Roman"/>
              <a:buNone/>
              <a:defRPr sz="1500" b="0" i="0" u="none" strike="noStrike" cap="none">
                <a:solidFill>
                  <a:schemeClr val="dk1"/>
                </a:solidFill>
                <a:latin typeface="Times New Roman"/>
                <a:ea typeface="Times New Roman"/>
                <a:cs typeface="Times New Roman"/>
                <a:sym typeface="Times New Roman"/>
              </a:defRPr>
            </a:lvl8pPr>
            <a:lvl9pPr marR="0" lvl="8" algn="l" rtl="0">
              <a:spcBef>
                <a:spcPts val="300"/>
              </a:spcBef>
              <a:spcAft>
                <a:spcPts val="0"/>
              </a:spcAft>
              <a:buClr>
                <a:schemeClr val="dk1"/>
              </a:buClr>
              <a:buSzPts val="2000"/>
              <a:buFont typeface="Times New Roman"/>
              <a:buNone/>
              <a:defRPr sz="1500" b="0" i="0" u="none" strike="noStrike" cap="none">
                <a:solidFill>
                  <a:schemeClr val="dk1"/>
                </a:solidFill>
                <a:latin typeface="Times New Roman"/>
                <a:ea typeface="Times New Roman"/>
                <a:cs typeface="Times New Roman"/>
                <a:sym typeface="Times New Roman"/>
              </a:defRPr>
            </a:lvl9pPr>
          </a:lstStyle>
          <a:p>
            <a:endParaRPr dirty="0"/>
          </a:p>
        </p:txBody>
      </p:sp>
      <p:sp>
        <p:nvSpPr>
          <p:cNvPr id="35" name="Google Shape;35;p14"/>
          <p:cNvSpPr txBox="1">
            <a:spLocks noGrp="1"/>
          </p:cNvSpPr>
          <p:nvPr>
            <p:ph type="body" idx="1"/>
          </p:nvPr>
        </p:nvSpPr>
        <p:spPr>
          <a:xfrm>
            <a:off x="1792288" y="4295533"/>
            <a:ext cx="5486400" cy="328445"/>
          </a:xfrm>
          <a:prstGeom prst="rect">
            <a:avLst/>
          </a:prstGeom>
          <a:noFill/>
          <a:ln>
            <a:noFill/>
          </a:ln>
        </p:spPr>
        <p:txBody>
          <a:bodyPr spcFirstLastPara="1" wrap="square" lIns="91425" tIns="45700" rIns="91425" bIns="45700" anchor="ctr" anchorCtr="0">
            <a:noAutofit/>
          </a:bodyPr>
          <a:lstStyle>
            <a:lvl1pPr marL="342900" lvl="0" indent="-171450" algn="l">
              <a:spcBef>
                <a:spcPts val="210"/>
              </a:spcBef>
              <a:spcAft>
                <a:spcPts val="0"/>
              </a:spcAft>
              <a:buSzPts val="1890"/>
              <a:buFont typeface="Arial"/>
              <a:buNone/>
              <a:defRPr sz="1050">
                <a:solidFill>
                  <a:srgbClr val="134095"/>
                </a:solidFill>
              </a:defRPr>
            </a:lvl1pPr>
            <a:lvl2pPr marL="685800" lvl="1" indent="-171450" algn="l">
              <a:spcBef>
                <a:spcPts val="450"/>
              </a:spcBef>
              <a:spcAft>
                <a:spcPts val="0"/>
              </a:spcAft>
              <a:buSzPts val="1560"/>
              <a:buFont typeface="Arial"/>
              <a:buNone/>
              <a:defRPr sz="900"/>
            </a:lvl2pPr>
            <a:lvl3pPr marL="1028700" lvl="2" indent="-171450" algn="l">
              <a:spcBef>
                <a:spcPts val="225"/>
              </a:spcBef>
              <a:spcAft>
                <a:spcPts val="0"/>
              </a:spcAft>
              <a:buClr>
                <a:schemeClr val="dk1"/>
              </a:buClr>
              <a:buSzPts val="1000"/>
              <a:buFont typeface="Arial"/>
              <a:buNone/>
              <a:defRPr sz="750"/>
            </a:lvl3pPr>
            <a:lvl4pPr marL="1371600" lvl="3" indent="-171450" algn="l">
              <a:spcBef>
                <a:spcPts val="135"/>
              </a:spcBef>
              <a:spcAft>
                <a:spcPts val="0"/>
              </a:spcAft>
              <a:buClr>
                <a:schemeClr val="dk1"/>
              </a:buClr>
              <a:buSzPts val="900"/>
              <a:buFont typeface="Times New Roman"/>
              <a:buNone/>
              <a:defRPr sz="675"/>
            </a:lvl4pPr>
            <a:lvl5pPr marL="1714500" lvl="4" indent="-171450" algn="l">
              <a:spcBef>
                <a:spcPts val="135"/>
              </a:spcBef>
              <a:spcAft>
                <a:spcPts val="0"/>
              </a:spcAft>
              <a:buClr>
                <a:schemeClr val="dk1"/>
              </a:buClr>
              <a:buSzPts val="900"/>
              <a:buFont typeface="Times New Roman"/>
              <a:buNone/>
              <a:defRPr sz="675"/>
            </a:lvl5pPr>
            <a:lvl6pPr marL="2057400" lvl="5" indent="-171450" algn="l">
              <a:spcBef>
                <a:spcPts val="135"/>
              </a:spcBef>
              <a:spcAft>
                <a:spcPts val="0"/>
              </a:spcAft>
              <a:buClr>
                <a:schemeClr val="dk1"/>
              </a:buClr>
              <a:buSzPts val="900"/>
              <a:buFont typeface="Times New Roman"/>
              <a:buNone/>
              <a:defRPr sz="675"/>
            </a:lvl6pPr>
            <a:lvl7pPr marL="2400300" lvl="6" indent="-171450" algn="l">
              <a:spcBef>
                <a:spcPts val="135"/>
              </a:spcBef>
              <a:spcAft>
                <a:spcPts val="0"/>
              </a:spcAft>
              <a:buClr>
                <a:schemeClr val="dk1"/>
              </a:buClr>
              <a:buSzPts val="900"/>
              <a:buFont typeface="Times New Roman"/>
              <a:buNone/>
              <a:defRPr sz="675"/>
            </a:lvl7pPr>
            <a:lvl8pPr marL="2743200" lvl="7" indent="-171450" algn="l">
              <a:spcBef>
                <a:spcPts val="135"/>
              </a:spcBef>
              <a:spcAft>
                <a:spcPts val="0"/>
              </a:spcAft>
              <a:buClr>
                <a:schemeClr val="dk1"/>
              </a:buClr>
              <a:buSzPts val="900"/>
              <a:buFont typeface="Times New Roman"/>
              <a:buNone/>
              <a:defRPr sz="675"/>
            </a:lvl8pPr>
            <a:lvl9pPr marL="3086100" lvl="8" indent="-171450" algn="l">
              <a:spcBef>
                <a:spcPts val="135"/>
              </a:spcBef>
              <a:spcAft>
                <a:spcPts val="0"/>
              </a:spcAft>
              <a:buClr>
                <a:schemeClr val="dk1"/>
              </a:buClr>
              <a:buSzPts val="900"/>
              <a:buFont typeface="Times New Roman"/>
              <a:buNone/>
              <a:defRPr sz="675"/>
            </a:lvl9pPr>
          </a:lstStyle>
          <a:p>
            <a:endParaRPr/>
          </a:p>
        </p:txBody>
      </p:sp>
      <p:sp>
        <p:nvSpPr>
          <p:cNvPr id="36" name="Google Shape;36;p14"/>
          <p:cNvSpPr txBox="1">
            <a:spLocks noGrp="1"/>
          </p:cNvSpPr>
          <p:nvPr>
            <p:ph type="ftr" idx="11"/>
          </p:nvPr>
        </p:nvSpPr>
        <p:spPr>
          <a:xfrm>
            <a:off x="1116012" y="4893469"/>
            <a:ext cx="5256212" cy="195263"/>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9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Tree>
    <p:extLst>
      <p:ext uri="{BB962C8B-B14F-4D97-AF65-F5344CB8AC3E}">
        <p14:creationId xmlns:p14="http://schemas.microsoft.com/office/powerpoint/2010/main" val="3289050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Section divider- Blue">
  <p:cSld name="Section divider- Blue">
    <p:bg>
      <p:bgPr>
        <a:solidFill>
          <a:srgbClr val="004494"/>
        </a:solidFill>
        <a:effectLst/>
      </p:bgPr>
    </p:bg>
    <p:spTree>
      <p:nvGrpSpPr>
        <p:cNvPr id="1" name="Shape 39"/>
        <p:cNvGrpSpPr/>
        <p:nvPr/>
      </p:nvGrpSpPr>
      <p:grpSpPr>
        <a:xfrm>
          <a:off x="0" y="0"/>
          <a:ext cx="0" cy="0"/>
          <a:chOff x="0" y="0"/>
          <a:chExt cx="0" cy="0"/>
        </a:xfrm>
      </p:grpSpPr>
      <p:sp>
        <p:nvSpPr>
          <p:cNvPr id="40" name="Google Shape;40;p13"/>
          <p:cNvSpPr txBox="1">
            <a:spLocks noGrp="1"/>
          </p:cNvSpPr>
          <p:nvPr>
            <p:ph type="body" idx="1"/>
          </p:nvPr>
        </p:nvSpPr>
        <p:spPr>
          <a:xfrm>
            <a:off x="593726" y="1306513"/>
            <a:ext cx="1817688" cy="1887537"/>
          </a:xfrm>
          <a:prstGeom prst="rect">
            <a:avLst/>
          </a:prstGeom>
          <a:noFill/>
          <a:ln>
            <a:noFill/>
          </a:ln>
        </p:spPr>
        <p:txBody>
          <a:bodyPr spcFirstLastPara="1" wrap="square" lIns="91425" tIns="45700" rIns="91425" bIns="45700" anchor="ctr" anchorCtr="0">
            <a:noAutofit/>
          </a:bodyPr>
          <a:lstStyle>
            <a:lvl1pPr marL="457200" lvl="0" indent="-228600" algn="l">
              <a:spcBef>
                <a:spcPts val="1800"/>
              </a:spcBef>
              <a:spcAft>
                <a:spcPts val="0"/>
              </a:spcAft>
              <a:buSzPts val="12150"/>
              <a:buFont typeface="Arial"/>
              <a:buNone/>
              <a:defRPr sz="9000"/>
            </a:lvl1pPr>
            <a:lvl2pPr marL="914400" lvl="1" indent="-377190" algn="l">
              <a:spcBef>
                <a:spcPts val="900"/>
              </a:spcBef>
              <a:spcAft>
                <a:spcPts val="0"/>
              </a:spcAft>
              <a:buSzPts val="2340"/>
              <a:buChar char="•"/>
              <a:defRPr/>
            </a:lvl2pPr>
            <a:lvl3pPr marL="1371600" lvl="2" indent="-342900" algn="l">
              <a:spcBef>
                <a:spcPts val="540"/>
              </a:spcBef>
              <a:spcAft>
                <a:spcPts val="0"/>
              </a:spcAft>
              <a:buClr>
                <a:schemeClr val="lt1"/>
              </a:buClr>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41" name="Google Shape;41;p13"/>
          <p:cNvSpPr txBox="1">
            <a:spLocks noGrp="1"/>
          </p:cNvSpPr>
          <p:nvPr>
            <p:ph type="body" idx="2"/>
          </p:nvPr>
        </p:nvSpPr>
        <p:spPr>
          <a:xfrm>
            <a:off x="2411413" y="1306513"/>
            <a:ext cx="5497512" cy="2862262"/>
          </a:xfrm>
          <a:prstGeom prst="rect">
            <a:avLst/>
          </a:prstGeom>
          <a:noFill/>
          <a:ln>
            <a:noFill/>
          </a:ln>
        </p:spPr>
        <p:txBody>
          <a:bodyPr spcFirstLastPara="1" wrap="square" lIns="91425" tIns="45700" rIns="91425" bIns="45700" anchor="t" anchorCtr="0">
            <a:noAutofit/>
          </a:bodyPr>
          <a:lstStyle>
            <a:lvl1pPr marL="457200" lvl="0" indent="-228600" algn="l">
              <a:spcBef>
                <a:spcPts val="640"/>
              </a:spcBef>
              <a:spcAft>
                <a:spcPts val="0"/>
              </a:spcAft>
              <a:buSzPts val="4320"/>
              <a:buFont typeface="Arial"/>
              <a:buNone/>
              <a:defRPr/>
            </a:lvl1pPr>
            <a:lvl2pPr marL="914400" lvl="1" indent="-228600" algn="l">
              <a:spcBef>
                <a:spcPts val="850"/>
              </a:spcBef>
              <a:spcAft>
                <a:spcPts val="0"/>
              </a:spcAft>
              <a:buSzPts val="2210"/>
              <a:buFont typeface="Arial"/>
              <a:buNone/>
              <a:defRPr/>
            </a:lvl2pPr>
            <a:lvl3pPr marL="1371600" lvl="2" indent="-228600" algn="l">
              <a:spcBef>
                <a:spcPts val="480"/>
              </a:spcBef>
              <a:spcAft>
                <a:spcPts val="0"/>
              </a:spcAft>
              <a:buClr>
                <a:schemeClr val="lt1"/>
              </a:buClr>
              <a:buSzPts val="1600"/>
              <a:buFont typeface="Arial"/>
              <a:buNone/>
              <a:defRPr/>
            </a:lvl3pPr>
            <a:lvl4pPr marL="1828800" lvl="3" indent="-228600" algn="l">
              <a:spcBef>
                <a:spcPts val="400"/>
              </a:spcBef>
              <a:spcAft>
                <a:spcPts val="0"/>
              </a:spcAft>
              <a:buClr>
                <a:schemeClr val="lt1"/>
              </a:buClr>
              <a:buSzPts val="2000"/>
              <a:buFont typeface="Arial"/>
              <a:buNone/>
              <a:defRPr/>
            </a:lvl4pPr>
            <a:lvl5pPr marL="2286000" lvl="4" indent="-228600" algn="l">
              <a:spcBef>
                <a:spcPts val="320"/>
              </a:spcBef>
              <a:spcAft>
                <a:spcPts val="0"/>
              </a:spcAft>
              <a:buClr>
                <a:schemeClr val="lt1"/>
              </a:buClr>
              <a:buSzPts val="1600"/>
              <a:buFont typeface="Arial"/>
              <a:buNone/>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37"/>
        <p:cNvGrpSpPr/>
        <p:nvPr/>
      </p:nvGrpSpPr>
      <p:grpSpPr>
        <a:xfrm>
          <a:off x="0" y="0"/>
          <a:ext cx="0" cy="0"/>
          <a:chOff x="0" y="0"/>
          <a:chExt cx="0" cy="0"/>
        </a:xfrm>
      </p:grpSpPr>
      <p:sp>
        <p:nvSpPr>
          <p:cNvPr id="38" name="Google Shape;38;p15"/>
          <p:cNvSpPr txBox="1">
            <a:spLocks noGrp="1"/>
          </p:cNvSpPr>
          <p:nvPr>
            <p:ph type="title"/>
          </p:nvPr>
        </p:nvSpPr>
        <p:spPr>
          <a:xfrm>
            <a:off x="467545" y="1275607"/>
            <a:ext cx="3008313" cy="530759"/>
          </a:xfrm>
          <a:prstGeom prst="rect">
            <a:avLst/>
          </a:prstGeom>
          <a:noFill/>
          <a:ln>
            <a:noFill/>
          </a:ln>
        </p:spPr>
        <p:txBody>
          <a:bodyPr spcFirstLastPara="1" wrap="square" lIns="91425" tIns="45700" rIns="91425" bIns="45700" anchor="b" anchorCtr="0">
            <a:noAutofit/>
          </a:bodyPr>
          <a:lstStyle>
            <a:lvl1pPr lvl="0" algn="l">
              <a:spcBef>
                <a:spcPts val="750"/>
              </a:spcBef>
              <a:spcAft>
                <a:spcPts val="0"/>
              </a:spcAft>
              <a:buSzPts val="1400"/>
              <a:buNone/>
              <a:defRPr sz="1500" b="1">
                <a:solidFill>
                  <a:srgbClr val="134095"/>
                </a:solidFill>
              </a:defRPr>
            </a:lvl1pPr>
            <a:lvl2pPr lvl="1" algn="l">
              <a:spcBef>
                <a:spcPts val="675"/>
              </a:spcBef>
              <a:spcAft>
                <a:spcPts val="0"/>
              </a:spcAft>
              <a:buSzPts val="1400"/>
              <a:buNone/>
              <a:defRPr/>
            </a:lvl2pPr>
            <a:lvl3pPr lvl="2" algn="l">
              <a:spcBef>
                <a:spcPts val="675"/>
              </a:spcBef>
              <a:spcAft>
                <a:spcPts val="0"/>
              </a:spcAft>
              <a:buSzPts val="1400"/>
              <a:buNone/>
              <a:defRPr/>
            </a:lvl3pPr>
            <a:lvl4pPr lvl="3" algn="l">
              <a:spcBef>
                <a:spcPts val="675"/>
              </a:spcBef>
              <a:spcAft>
                <a:spcPts val="0"/>
              </a:spcAft>
              <a:buSzPts val="1400"/>
              <a:buNone/>
              <a:defRPr/>
            </a:lvl4pPr>
            <a:lvl5pPr lvl="4" algn="l">
              <a:spcBef>
                <a:spcPts val="675"/>
              </a:spcBef>
              <a:spcAft>
                <a:spcPts val="0"/>
              </a:spcAft>
              <a:buSzPts val="1400"/>
              <a:buNone/>
              <a:defRPr/>
            </a:lvl5pPr>
            <a:lvl6pPr lvl="5" algn="l">
              <a:spcBef>
                <a:spcPts val="675"/>
              </a:spcBef>
              <a:spcAft>
                <a:spcPts val="0"/>
              </a:spcAft>
              <a:buSzPts val="1400"/>
              <a:buNone/>
              <a:defRPr/>
            </a:lvl6pPr>
            <a:lvl7pPr lvl="6" algn="l">
              <a:spcBef>
                <a:spcPts val="675"/>
              </a:spcBef>
              <a:spcAft>
                <a:spcPts val="0"/>
              </a:spcAft>
              <a:buSzPts val="1400"/>
              <a:buNone/>
              <a:defRPr/>
            </a:lvl7pPr>
            <a:lvl8pPr lvl="7" algn="l">
              <a:spcBef>
                <a:spcPts val="675"/>
              </a:spcBef>
              <a:spcAft>
                <a:spcPts val="0"/>
              </a:spcAft>
              <a:buSzPts val="1400"/>
              <a:buNone/>
              <a:defRPr/>
            </a:lvl8pPr>
            <a:lvl9pPr lvl="8" algn="l">
              <a:spcBef>
                <a:spcPts val="675"/>
              </a:spcBef>
              <a:spcAft>
                <a:spcPts val="0"/>
              </a:spcAft>
              <a:buSzPts val="1400"/>
              <a:buNone/>
              <a:defRPr/>
            </a:lvl9pPr>
          </a:lstStyle>
          <a:p>
            <a:endParaRPr/>
          </a:p>
        </p:txBody>
      </p:sp>
      <p:sp>
        <p:nvSpPr>
          <p:cNvPr id="39" name="Google Shape;39;p15"/>
          <p:cNvSpPr txBox="1">
            <a:spLocks noGrp="1"/>
          </p:cNvSpPr>
          <p:nvPr>
            <p:ph type="body" idx="1"/>
          </p:nvPr>
        </p:nvSpPr>
        <p:spPr>
          <a:xfrm>
            <a:off x="457201" y="1869672"/>
            <a:ext cx="3008313" cy="2862318"/>
          </a:xfrm>
          <a:prstGeom prst="rect">
            <a:avLst/>
          </a:prstGeom>
          <a:noFill/>
          <a:ln>
            <a:noFill/>
          </a:ln>
        </p:spPr>
        <p:txBody>
          <a:bodyPr spcFirstLastPara="1" wrap="square" lIns="91425" tIns="45700" rIns="91425" bIns="45700" anchor="t" anchorCtr="0">
            <a:noAutofit/>
          </a:bodyPr>
          <a:lstStyle>
            <a:lvl1pPr marL="342900" lvl="0" indent="-171450" algn="l">
              <a:spcBef>
                <a:spcPts val="210"/>
              </a:spcBef>
              <a:spcAft>
                <a:spcPts val="0"/>
              </a:spcAft>
              <a:buSzPts val="1890"/>
              <a:buFont typeface="Arial"/>
              <a:buNone/>
              <a:defRPr sz="1050">
                <a:solidFill>
                  <a:srgbClr val="134095"/>
                </a:solidFill>
              </a:defRPr>
            </a:lvl1pPr>
            <a:lvl2pPr marL="685800" lvl="1" indent="-171450" algn="l">
              <a:spcBef>
                <a:spcPts val="450"/>
              </a:spcBef>
              <a:spcAft>
                <a:spcPts val="0"/>
              </a:spcAft>
              <a:buSzPts val="1560"/>
              <a:buFont typeface="Arial"/>
              <a:buNone/>
              <a:defRPr sz="900"/>
            </a:lvl2pPr>
            <a:lvl3pPr marL="1028700" lvl="2" indent="-171450" algn="l">
              <a:spcBef>
                <a:spcPts val="225"/>
              </a:spcBef>
              <a:spcAft>
                <a:spcPts val="0"/>
              </a:spcAft>
              <a:buClr>
                <a:schemeClr val="dk1"/>
              </a:buClr>
              <a:buSzPts val="1000"/>
              <a:buFont typeface="Arial"/>
              <a:buNone/>
              <a:defRPr sz="750"/>
            </a:lvl3pPr>
            <a:lvl4pPr marL="1371600" lvl="3" indent="-171450" algn="l">
              <a:spcBef>
                <a:spcPts val="135"/>
              </a:spcBef>
              <a:spcAft>
                <a:spcPts val="0"/>
              </a:spcAft>
              <a:buClr>
                <a:schemeClr val="dk1"/>
              </a:buClr>
              <a:buSzPts val="900"/>
              <a:buFont typeface="Times New Roman"/>
              <a:buNone/>
              <a:defRPr sz="675"/>
            </a:lvl4pPr>
            <a:lvl5pPr marL="1714500" lvl="4" indent="-171450" algn="l">
              <a:spcBef>
                <a:spcPts val="135"/>
              </a:spcBef>
              <a:spcAft>
                <a:spcPts val="0"/>
              </a:spcAft>
              <a:buClr>
                <a:schemeClr val="dk1"/>
              </a:buClr>
              <a:buSzPts val="900"/>
              <a:buFont typeface="Times New Roman"/>
              <a:buNone/>
              <a:defRPr sz="675"/>
            </a:lvl5pPr>
            <a:lvl6pPr marL="2057400" lvl="5" indent="-171450" algn="l">
              <a:spcBef>
                <a:spcPts val="135"/>
              </a:spcBef>
              <a:spcAft>
                <a:spcPts val="0"/>
              </a:spcAft>
              <a:buClr>
                <a:schemeClr val="dk1"/>
              </a:buClr>
              <a:buSzPts val="900"/>
              <a:buFont typeface="Times New Roman"/>
              <a:buNone/>
              <a:defRPr sz="675"/>
            </a:lvl6pPr>
            <a:lvl7pPr marL="2400300" lvl="6" indent="-171450" algn="l">
              <a:spcBef>
                <a:spcPts val="135"/>
              </a:spcBef>
              <a:spcAft>
                <a:spcPts val="0"/>
              </a:spcAft>
              <a:buClr>
                <a:schemeClr val="dk1"/>
              </a:buClr>
              <a:buSzPts val="900"/>
              <a:buFont typeface="Times New Roman"/>
              <a:buNone/>
              <a:defRPr sz="675"/>
            </a:lvl7pPr>
            <a:lvl8pPr marL="2743200" lvl="7" indent="-171450" algn="l">
              <a:spcBef>
                <a:spcPts val="135"/>
              </a:spcBef>
              <a:spcAft>
                <a:spcPts val="0"/>
              </a:spcAft>
              <a:buClr>
                <a:schemeClr val="dk1"/>
              </a:buClr>
              <a:buSzPts val="900"/>
              <a:buFont typeface="Times New Roman"/>
              <a:buNone/>
              <a:defRPr sz="675"/>
            </a:lvl8pPr>
            <a:lvl9pPr marL="3086100" lvl="8" indent="-171450" algn="l">
              <a:spcBef>
                <a:spcPts val="135"/>
              </a:spcBef>
              <a:spcAft>
                <a:spcPts val="0"/>
              </a:spcAft>
              <a:buClr>
                <a:schemeClr val="dk1"/>
              </a:buClr>
              <a:buSzPts val="900"/>
              <a:buFont typeface="Times New Roman"/>
              <a:buNone/>
              <a:defRPr sz="675"/>
            </a:lvl9pPr>
          </a:lstStyle>
          <a:p>
            <a:endParaRPr/>
          </a:p>
        </p:txBody>
      </p:sp>
      <p:sp>
        <p:nvSpPr>
          <p:cNvPr id="40" name="Google Shape;40;p15"/>
          <p:cNvSpPr txBox="1">
            <a:spLocks noGrp="1"/>
          </p:cNvSpPr>
          <p:nvPr>
            <p:ph type="body" idx="2"/>
          </p:nvPr>
        </p:nvSpPr>
        <p:spPr>
          <a:xfrm>
            <a:off x="3563888" y="1275607"/>
            <a:ext cx="5256584" cy="3456830"/>
          </a:xfrm>
          <a:prstGeom prst="rect">
            <a:avLst/>
          </a:prstGeom>
          <a:noFill/>
          <a:ln>
            <a:noFill/>
          </a:ln>
        </p:spPr>
        <p:txBody>
          <a:bodyPr spcFirstLastPara="1" wrap="square" lIns="91425" tIns="45700" rIns="91425" bIns="45700" anchor="t" anchorCtr="0">
            <a:noAutofit/>
          </a:bodyPr>
          <a:lstStyle>
            <a:lvl1pPr marL="342900" lvl="0" indent="-377189" algn="l">
              <a:spcBef>
                <a:spcPts val="480"/>
              </a:spcBef>
              <a:spcAft>
                <a:spcPts val="0"/>
              </a:spcAft>
              <a:buSzPts val="4320"/>
              <a:buFont typeface="Arial"/>
              <a:buChar char="•"/>
              <a:defRPr>
                <a:solidFill>
                  <a:srgbClr val="134095"/>
                </a:solidFill>
              </a:defRPr>
            </a:lvl1pPr>
            <a:lvl2pPr marL="685800" lvl="1" indent="-282893" algn="l">
              <a:spcBef>
                <a:spcPts val="675"/>
              </a:spcBef>
              <a:spcAft>
                <a:spcPts val="0"/>
              </a:spcAft>
              <a:buSzPts val="2340"/>
              <a:buChar char="•"/>
              <a:defRPr/>
            </a:lvl2pPr>
            <a:lvl3pPr marL="1028700" lvl="2" indent="-257175" algn="l">
              <a:spcBef>
                <a:spcPts val="405"/>
              </a:spcBef>
              <a:spcAft>
                <a:spcPts val="0"/>
              </a:spcAft>
              <a:buClr>
                <a:schemeClr val="dk1"/>
              </a:buClr>
              <a:buSzPts val="1800"/>
              <a:buChar char="–"/>
              <a:defRPr/>
            </a:lvl3pPr>
            <a:lvl4pPr marL="1371600" lvl="3" indent="-257175" algn="l">
              <a:spcBef>
                <a:spcPts val="270"/>
              </a:spcBef>
              <a:spcAft>
                <a:spcPts val="0"/>
              </a:spcAft>
              <a:buClr>
                <a:schemeClr val="dk1"/>
              </a:buClr>
              <a:buSzPts val="1800"/>
              <a:buChar char="–"/>
              <a:defRPr/>
            </a:lvl4pPr>
            <a:lvl5pPr marL="1714500" lvl="4" indent="-257175" algn="l">
              <a:spcBef>
                <a:spcPts val="270"/>
              </a:spcBef>
              <a:spcAft>
                <a:spcPts val="0"/>
              </a:spcAft>
              <a:buClr>
                <a:schemeClr val="dk1"/>
              </a:buClr>
              <a:buSzPts val="1800"/>
              <a:buChar char="»"/>
              <a:defRPr/>
            </a:lvl5pPr>
            <a:lvl6pPr marL="2057400" lvl="5" indent="-257175" algn="l">
              <a:spcBef>
                <a:spcPts val="270"/>
              </a:spcBef>
              <a:spcAft>
                <a:spcPts val="0"/>
              </a:spcAft>
              <a:buClr>
                <a:schemeClr val="dk1"/>
              </a:buClr>
              <a:buSzPts val="1800"/>
              <a:buChar char="»"/>
              <a:defRPr/>
            </a:lvl6pPr>
            <a:lvl7pPr marL="2400300" lvl="6" indent="-257175" algn="l">
              <a:spcBef>
                <a:spcPts val="270"/>
              </a:spcBef>
              <a:spcAft>
                <a:spcPts val="0"/>
              </a:spcAft>
              <a:buClr>
                <a:schemeClr val="dk1"/>
              </a:buClr>
              <a:buSzPts val="1800"/>
              <a:buChar char="»"/>
              <a:defRPr/>
            </a:lvl7pPr>
            <a:lvl8pPr marL="2743200" lvl="7" indent="-257175" algn="l">
              <a:spcBef>
                <a:spcPts val="270"/>
              </a:spcBef>
              <a:spcAft>
                <a:spcPts val="0"/>
              </a:spcAft>
              <a:buClr>
                <a:schemeClr val="dk1"/>
              </a:buClr>
              <a:buSzPts val="1800"/>
              <a:buChar char="»"/>
              <a:defRPr/>
            </a:lvl8pPr>
            <a:lvl9pPr marL="3086100" lvl="8" indent="-257175" algn="l">
              <a:spcBef>
                <a:spcPts val="270"/>
              </a:spcBef>
              <a:spcAft>
                <a:spcPts val="0"/>
              </a:spcAft>
              <a:buClr>
                <a:schemeClr val="dk1"/>
              </a:buClr>
              <a:buSzPts val="1800"/>
              <a:buChar char="»"/>
              <a:defRPr/>
            </a:lvl9pPr>
          </a:lstStyle>
          <a:p>
            <a:endParaRPr/>
          </a:p>
        </p:txBody>
      </p:sp>
      <p:sp>
        <p:nvSpPr>
          <p:cNvPr id="41" name="Google Shape;41;p15"/>
          <p:cNvSpPr txBox="1">
            <a:spLocks noGrp="1"/>
          </p:cNvSpPr>
          <p:nvPr>
            <p:ph type="ftr" idx="11"/>
          </p:nvPr>
        </p:nvSpPr>
        <p:spPr>
          <a:xfrm>
            <a:off x="1116012" y="4893469"/>
            <a:ext cx="5256212" cy="195263"/>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9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Tree>
    <p:extLst>
      <p:ext uri="{BB962C8B-B14F-4D97-AF65-F5344CB8AC3E}">
        <p14:creationId xmlns:p14="http://schemas.microsoft.com/office/powerpoint/2010/main" val="14537537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5"/>
        <p:cNvGrpSpPr/>
        <p:nvPr/>
      </p:nvGrpSpPr>
      <p:grpSpPr>
        <a:xfrm>
          <a:off x="0" y="0"/>
          <a:ext cx="0" cy="0"/>
          <a:chOff x="0" y="0"/>
          <a:chExt cx="0" cy="0"/>
        </a:xfrm>
      </p:grpSpPr>
      <p:sp>
        <p:nvSpPr>
          <p:cNvPr id="46" name="Google Shape;46;p17"/>
          <p:cNvSpPr txBox="1">
            <a:spLocks noGrp="1"/>
          </p:cNvSpPr>
          <p:nvPr>
            <p:ph type="body" idx="1"/>
          </p:nvPr>
        </p:nvSpPr>
        <p:spPr>
          <a:xfrm>
            <a:off x="322511" y="1275606"/>
            <a:ext cx="4173860" cy="479822"/>
          </a:xfrm>
          <a:prstGeom prst="rect">
            <a:avLst/>
          </a:prstGeom>
          <a:noFill/>
          <a:ln>
            <a:noFill/>
          </a:ln>
        </p:spPr>
        <p:txBody>
          <a:bodyPr spcFirstLastPara="1" wrap="square" lIns="91425" tIns="45700" rIns="91425" bIns="45700" anchor="ctr" anchorCtr="0">
            <a:noAutofit/>
          </a:bodyPr>
          <a:lstStyle>
            <a:lvl1pPr marL="342900" lvl="0" indent="-171450" algn="l">
              <a:spcBef>
                <a:spcPts val="300"/>
              </a:spcBef>
              <a:spcAft>
                <a:spcPts val="0"/>
              </a:spcAft>
              <a:buSzPts val="2700"/>
              <a:buFont typeface="Arial"/>
              <a:buNone/>
              <a:defRPr sz="1500" b="1">
                <a:solidFill>
                  <a:srgbClr val="134095"/>
                </a:solidFill>
              </a:defRPr>
            </a:lvl1pPr>
            <a:lvl2pPr marL="685800" lvl="1" indent="-171450" algn="l">
              <a:spcBef>
                <a:spcPts val="750"/>
              </a:spcBef>
              <a:spcAft>
                <a:spcPts val="0"/>
              </a:spcAft>
              <a:buSzPts val="2600"/>
              <a:buFont typeface="Arial"/>
              <a:buNone/>
              <a:defRPr sz="1500" b="1"/>
            </a:lvl2pPr>
            <a:lvl3pPr marL="1028700" lvl="2" indent="-171450" algn="l">
              <a:spcBef>
                <a:spcPts val="405"/>
              </a:spcBef>
              <a:spcAft>
                <a:spcPts val="0"/>
              </a:spcAft>
              <a:buClr>
                <a:schemeClr val="dk1"/>
              </a:buClr>
              <a:buSzPts val="1800"/>
              <a:buFont typeface="Arial"/>
              <a:buNone/>
              <a:defRPr sz="1350" b="1"/>
            </a:lvl3pPr>
            <a:lvl4pPr marL="1371600" lvl="3" indent="-171450" algn="l">
              <a:spcBef>
                <a:spcPts val="240"/>
              </a:spcBef>
              <a:spcAft>
                <a:spcPts val="0"/>
              </a:spcAft>
              <a:buClr>
                <a:schemeClr val="dk1"/>
              </a:buClr>
              <a:buSzPts val="1600"/>
              <a:buFont typeface="Times New Roman"/>
              <a:buNone/>
              <a:defRPr sz="1200" b="1"/>
            </a:lvl4pPr>
            <a:lvl5pPr marL="1714500" lvl="4" indent="-171450" algn="l">
              <a:spcBef>
                <a:spcPts val="240"/>
              </a:spcBef>
              <a:spcAft>
                <a:spcPts val="0"/>
              </a:spcAft>
              <a:buClr>
                <a:schemeClr val="dk1"/>
              </a:buClr>
              <a:buSzPts val="1600"/>
              <a:buFont typeface="Times New Roman"/>
              <a:buNone/>
              <a:defRPr sz="1200" b="1"/>
            </a:lvl5pPr>
            <a:lvl6pPr marL="2057400" lvl="5" indent="-171450" algn="l">
              <a:spcBef>
                <a:spcPts val="240"/>
              </a:spcBef>
              <a:spcAft>
                <a:spcPts val="0"/>
              </a:spcAft>
              <a:buClr>
                <a:schemeClr val="dk1"/>
              </a:buClr>
              <a:buSzPts val="1600"/>
              <a:buFont typeface="Times New Roman"/>
              <a:buNone/>
              <a:defRPr sz="1200" b="1"/>
            </a:lvl6pPr>
            <a:lvl7pPr marL="2400300" lvl="6" indent="-171450" algn="l">
              <a:spcBef>
                <a:spcPts val="240"/>
              </a:spcBef>
              <a:spcAft>
                <a:spcPts val="0"/>
              </a:spcAft>
              <a:buClr>
                <a:schemeClr val="dk1"/>
              </a:buClr>
              <a:buSzPts val="1600"/>
              <a:buFont typeface="Times New Roman"/>
              <a:buNone/>
              <a:defRPr sz="1200" b="1"/>
            </a:lvl7pPr>
            <a:lvl8pPr marL="2743200" lvl="7" indent="-171450" algn="l">
              <a:spcBef>
                <a:spcPts val="240"/>
              </a:spcBef>
              <a:spcAft>
                <a:spcPts val="0"/>
              </a:spcAft>
              <a:buClr>
                <a:schemeClr val="dk1"/>
              </a:buClr>
              <a:buSzPts val="1600"/>
              <a:buFont typeface="Times New Roman"/>
              <a:buNone/>
              <a:defRPr sz="1200" b="1"/>
            </a:lvl8pPr>
            <a:lvl9pPr marL="3086100" lvl="8" indent="-171450" algn="l">
              <a:spcBef>
                <a:spcPts val="240"/>
              </a:spcBef>
              <a:spcAft>
                <a:spcPts val="0"/>
              </a:spcAft>
              <a:buClr>
                <a:schemeClr val="dk1"/>
              </a:buClr>
              <a:buSzPts val="1600"/>
              <a:buFont typeface="Times New Roman"/>
              <a:buNone/>
              <a:defRPr sz="1200" b="1"/>
            </a:lvl9pPr>
          </a:lstStyle>
          <a:p>
            <a:endParaRPr/>
          </a:p>
        </p:txBody>
      </p:sp>
      <p:sp>
        <p:nvSpPr>
          <p:cNvPr id="47" name="Google Shape;47;p17"/>
          <p:cNvSpPr txBox="1">
            <a:spLocks noGrp="1"/>
          </p:cNvSpPr>
          <p:nvPr>
            <p:ph type="body" idx="2"/>
          </p:nvPr>
        </p:nvSpPr>
        <p:spPr>
          <a:xfrm>
            <a:off x="4644009" y="1275606"/>
            <a:ext cx="4175447" cy="479822"/>
          </a:xfrm>
          <a:prstGeom prst="rect">
            <a:avLst/>
          </a:prstGeom>
          <a:noFill/>
          <a:ln>
            <a:noFill/>
          </a:ln>
        </p:spPr>
        <p:txBody>
          <a:bodyPr spcFirstLastPara="1" wrap="square" lIns="91425" tIns="45700" rIns="91425" bIns="45700" anchor="ctr" anchorCtr="0">
            <a:noAutofit/>
          </a:bodyPr>
          <a:lstStyle>
            <a:lvl1pPr marL="342900" lvl="0" indent="-171450" algn="l">
              <a:spcBef>
                <a:spcPts val="300"/>
              </a:spcBef>
              <a:spcAft>
                <a:spcPts val="0"/>
              </a:spcAft>
              <a:buSzPts val="2700"/>
              <a:buFont typeface="Arial"/>
              <a:buNone/>
              <a:defRPr sz="1500" b="1">
                <a:solidFill>
                  <a:srgbClr val="134095"/>
                </a:solidFill>
              </a:defRPr>
            </a:lvl1pPr>
            <a:lvl2pPr marL="685800" lvl="1" indent="-171450" algn="l">
              <a:spcBef>
                <a:spcPts val="750"/>
              </a:spcBef>
              <a:spcAft>
                <a:spcPts val="0"/>
              </a:spcAft>
              <a:buSzPts val="2600"/>
              <a:buFont typeface="Arial"/>
              <a:buNone/>
              <a:defRPr sz="1500" b="1"/>
            </a:lvl2pPr>
            <a:lvl3pPr marL="1028700" lvl="2" indent="-171450" algn="l">
              <a:spcBef>
                <a:spcPts val="405"/>
              </a:spcBef>
              <a:spcAft>
                <a:spcPts val="0"/>
              </a:spcAft>
              <a:buClr>
                <a:schemeClr val="dk1"/>
              </a:buClr>
              <a:buSzPts val="1800"/>
              <a:buFont typeface="Arial"/>
              <a:buNone/>
              <a:defRPr sz="1350" b="1"/>
            </a:lvl3pPr>
            <a:lvl4pPr marL="1371600" lvl="3" indent="-171450" algn="l">
              <a:spcBef>
                <a:spcPts val="240"/>
              </a:spcBef>
              <a:spcAft>
                <a:spcPts val="0"/>
              </a:spcAft>
              <a:buClr>
                <a:schemeClr val="dk1"/>
              </a:buClr>
              <a:buSzPts val="1600"/>
              <a:buFont typeface="Times New Roman"/>
              <a:buNone/>
              <a:defRPr sz="1200" b="1"/>
            </a:lvl4pPr>
            <a:lvl5pPr marL="1714500" lvl="4" indent="-171450" algn="l">
              <a:spcBef>
                <a:spcPts val="240"/>
              </a:spcBef>
              <a:spcAft>
                <a:spcPts val="0"/>
              </a:spcAft>
              <a:buClr>
                <a:schemeClr val="dk1"/>
              </a:buClr>
              <a:buSzPts val="1600"/>
              <a:buFont typeface="Times New Roman"/>
              <a:buNone/>
              <a:defRPr sz="1200" b="1"/>
            </a:lvl5pPr>
            <a:lvl6pPr marL="2057400" lvl="5" indent="-171450" algn="l">
              <a:spcBef>
                <a:spcPts val="240"/>
              </a:spcBef>
              <a:spcAft>
                <a:spcPts val="0"/>
              </a:spcAft>
              <a:buClr>
                <a:schemeClr val="dk1"/>
              </a:buClr>
              <a:buSzPts val="1600"/>
              <a:buFont typeface="Times New Roman"/>
              <a:buNone/>
              <a:defRPr sz="1200" b="1"/>
            </a:lvl6pPr>
            <a:lvl7pPr marL="2400300" lvl="6" indent="-171450" algn="l">
              <a:spcBef>
                <a:spcPts val="240"/>
              </a:spcBef>
              <a:spcAft>
                <a:spcPts val="0"/>
              </a:spcAft>
              <a:buClr>
                <a:schemeClr val="dk1"/>
              </a:buClr>
              <a:buSzPts val="1600"/>
              <a:buFont typeface="Times New Roman"/>
              <a:buNone/>
              <a:defRPr sz="1200" b="1"/>
            </a:lvl7pPr>
            <a:lvl8pPr marL="2743200" lvl="7" indent="-171450" algn="l">
              <a:spcBef>
                <a:spcPts val="240"/>
              </a:spcBef>
              <a:spcAft>
                <a:spcPts val="0"/>
              </a:spcAft>
              <a:buClr>
                <a:schemeClr val="dk1"/>
              </a:buClr>
              <a:buSzPts val="1600"/>
              <a:buFont typeface="Times New Roman"/>
              <a:buNone/>
              <a:defRPr sz="1200" b="1"/>
            </a:lvl8pPr>
            <a:lvl9pPr marL="3086100" lvl="8" indent="-171450" algn="l">
              <a:spcBef>
                <a:spcPts val="240"/>
              </a:spcBef>
              <a:spcAft>
                <a:spcPts val="0"/>
              </a:spcAft>
              <a:buClr>
                <a:schemeClr val="dk1"/>
              </a:buClr>
              <a:buSzPts val="1600"/>
              <a:buFont typeface="Times New Roman"/>
              <a:buNone/>
              <a:defRPr sz="1200" b="1"/>
            </a:lvl9pPr>
          </a:lstStyle>
          <a:p>
            <a:endParaRPr/>
          </a:p>
        </p:txBody>
      </p:sp>
      <p:sp>
        <p:nvSpPr>
          <p:cNvPr id="48" name="Google Shape;48;p17"/>
          <p:cNvSpPr txBox="1">
            <a:spLocks noGrp="1"/>
          </p:cNvSpPr>
          <p:nvPr>
            <p:ph type="title"/>
          </p:nvPr>
        </p:nvSpPr>
        <p:spPr>
          <a:xfrm>
            <a:off x="323528" y="86916"/>
            <a:ext cx="7344816" cy="864654"/>
          </a:xfrm>
          <a:prstGeom prst="rect">
            <a:avLst/>
          </a:prstGeom>
          <a:noFill/>
          <a:ln>
            <a:noFill/>
          </a:ln>
        </p:spPr>
        <p:txBody>
          <a:bodyPr spcFirstLastPara="1" wrap="square" lIns="91425" tIns="45700" rIns="91425" bIns="45700" anchor="ctr" anchorCtr="0">
            <a:noAutofit/>
          </a:bodyPr>
          <a:lstStyle>
            <a:lvl1pPr lvl="0" algn="l">
              <a:spcBef>
                <a:spcPts val="675"/>
              </a:spcBef>
              <a:spcAft>
                <a:spcPts val="0"/>
              </a:spcAft>
              <a:buSzPts val="1400"/>
              <a:buNone/>
              <a:defRPr/>
            </a:lvl1pPr>
            <a:lvl2pPr lvl="1" algn="l">
              <a:spcBef>
                <a:spcPts val="675"/>
              </a:spcBef>
              <a:spcAft>
                <a:spcPts val="0"/>
              </a:spcAft>
              <a:buSzPts val="1400"/>
              <a:buNone/>
              <a:defRPr/>
            </a:lvl2pPr>
            <a:lvl3pPr lvl="2" algn="l">
              <a:spcBef>
                <a:spcPts val="675"/>
              </a:spcBef>
              <a:spcAft>
                <a:spcPts val="0"/>
              </a:spcAft>
              <a:buSzPts val="1400"/>
              <a:buNone/>
              <a:defRPr/>
            </a:lvl3pPr>
            <a:lvl4pPr lvl="3" algn="l">
              <a:spcBef>
                <a:spcPts val="675"/>
              </a:spcBef>
              <a:spcAft>
                <a:spcPts val="0"/>
              </a:spcAft>
              <a:buSzPts val="1400"/>
              <a:buNone/>
              <a:defRPr/>
            </a:lvl4pPr>
            <a:lvl5pPr lvl="4" algn="l">
              <a:spcBef>
                <a:spcPts val="675"/>
              </a:spcBef>
              <a:spcAft>
                <a:spcPts val="0"/>
              </a:spcAft>
              <a:buSzPts val="1400"/>
              <a:buNone/>
              <a:defRPr/>
            </a:lvl5pPr>
            <a:lvl6pPr lvl="5" algn="l">
              <a:spcBef>
                <a:spcPts val="675"/>
              </a:spcBef>
              <a:spcAft>
                <a:spcPts val="0"/>
              </a:spcAft>
              <a:buSzPts val="1400"/>
              <a:buNone/>
              <a:defRPr/>
            </a:lvl6pPr>
            <a:lvl7pPr lvl="6" algn="l">
              <a:spcBef>
                <a:spcPts val="675"/>
              </a:spcBef>
              <a:spcAft>
                <a:spcPts val="0"/>
              </a:spcAft>
              <a:buSzPts val="1400"/>
              <a:buNone/>
              <a:defRPr/>
            </a:lvl7pPr>
            <a:lvl8pPr lvl="7" algn="l">
              <a:spcBef>
                <a:spcPts val="675"/>
              </a:spcBef>
              <a:spcAft>
                <a:spcPts val="0"/>
              </a:spcAft>
              <a:buSzPts val="1400"/>
              <a:buNone/>
              <a:defRPr/>
            </a:lvl8pPr>
            <a:lvl9pPr lvl="8" algn="l">
              <a:spcBef>
                <a:spcPts val="675"/>
              </a:spcBef>
              <a:spcAft>
                <a:spcPts val="0"/>
              </a:spcAft>
              <a:buSzPts val="1400"/>
              <a:buNone/>
              <a:defRPr/>
            </a:lvl9pPr>
          </a:lstStyle>
          <a:p>
            <a:endParaRPr/>
          </a:p>
        </p:txBody>
      </p:sp>
      <p:sp>
        <p:nvSpPr>
          <p:cNvPr id="49" name="Google Shape;49;p17"/>
          <p:cNvSpPr txBox="1">
            <a:spLocks noGrp="1"/>
          </p:cNvSpPr>
          <p:nvPr>
            <p:ph type="body" idx="3"/>
          </p:nvPr>
        </p:nvSpPr>
        <p:spPr>
          <a:xfrm>
            <a:off x="4644008" y="1815667"/>
            <a:ext cx="4176464" cy="2916770"/>
          </a:xfrm>
          <a:prstGeom prst="rect">
            <a:avLst/>
          </a:prstGeom>
          <a:noFill/>
          <a:ln>
            <a:noFill/>
          </a:ln>
        </p:spPr>
        <p:txBody>
          <a:bodyPr spcFirstLastPara="1" wrap="square" lIns="91425" tIns="45700" rIns="91425" bIns="45700" anchor="t" anchorCtr="0">
            <a:noAutofit/>
          </a:bodyPr>
          <a:lstStyle>
            <a:lvl1pPr marL="342900" lvl="0" indent="-377189" algn="l">
              <a:spcBef>
                <a:spcPts val="480"/>
              </a:spcBef>
              <a:spcAft>
                <a:spcPts val="0"/>
              </a:spcAft>
              <a:buSzPts val="4320"/>
              <a:buFont typeface="Arial"/>
              <a:buChar char="•"/>
              <a:defRPr>
                <a:solidFill>
                  <a:srgbClr val="134095"/>
                </a:solidFill>
              </a:defRPr>
            </a:lvl1pPr>
            <a:lvl2pPr marL="685800" lvl="1" indent="-282893" algn="l">
              <a:spcBef>
                <a:spcPts val="675"/>
              </a:spcBef>
              <a:spcAft>
                <a:spcPts val="0"/>
              </a:spcAft>
              <a:buSzPts val="2340"/>
              <a:buChar char="•"/>
              <a:defRPr/>
            </a:lvl2pPr>
            <a:lvl3pPr marL="1028700" lvl="2" indent="-257175" algn="l">
              <a:spcBef>
                <a:spcPts val="405"/>
              </a:spcBef>
              <a:spcAft>
                <a:spcPts val="0"/>
              </a:spcAft>
              <a:buClr>
                <a:schemeClr val="dk1"/>
              </a:buClr>
              <a:buSzPts val="1800"/>
              <a:buChar char="–"/>
              <a:defRPr/>
            </a:lvl3pPr>
            <a:lvl4pPr marL="1371600" lvl="3" indent="-257175" algn="l">
              <a:spcBef>
                <a:spcPts val="270"/>
              </a:spcBef>
              <a:spcAft>
                <a:spcPts val="0"/>
              </a:spcAft>
              <a:buClr>
                <a:schemeClr val="dk1"/>
              </a:buClr>
              <a:buSzPts val="1800"/>
              <a:buChar char="–"/>
              <a:defRPr/>
            </a:lvl4pPr>
            <a:lvl5pPr marL="1714500" lvl="4" indent="-257175" algn="l">
              <a:spcBef>
                <a:spcPts val="270"/>
              </a:spcBef>
              <a:spcAft>
                <a:spcPts val="0"/>
              </a:spcAft>
              <a:buClr>
                <a:schemeClr val="dk1"/>
              </a:buClr>
              <a:buSzPts val="1800"/>
              <a:buChar char="»"/>
              <a:defRPr/>
            </a:lvl5pPr>
            <a:lvl6pPr marL="2057400" lvl="5" indent="-257175" algn="l">
              <a:spcBef>
                <a:spcPts val="270"/>
              </a:spcBef>
              <a:spcAft>
                <a:spcPts val="0"/>
              </a:spcAft>
              <a:buClr>
                <a:schemeClr val="dk1"/>
              </a:buClr>
              <a:buSzPts val="1800"/>
              <a:buChar char="»"/>
              <a:defRPr/>
            </a:lvl6pPr>
            <a:lvl7pPr marL="2400300" lvl="6" indent="-257175" algn="l">
              <a:spcBef>
                <a:spcPts val="270"/>
              </a:spcBef>
              <a:spcAft>
                <a:spcPts val="0"/>
              </a:spcAft>
              <a:buClr>
                <a:schemeClr val="dk1"/>
              </a:buClr>
              <a:buSzPts val="1800"/>
              <a:buChar char="»"/>
              <a:defRPr/>
            </a:lvl7pPr>
            <a:lvl8pPr marL="2743200" lvl="7" indent="-257175" algn="l">
              <a:spcBef>
                <a:spcPts val="270"/>
              </a:spcBef>
              <a:spcAft>
                <a:spcPts val="0"/>
              </a:spcAft>
              <a:buClr>
                <a:schemeClr val="dk1"/>
              </a:buClr>
              <a:buSzPts val="1800"/>
              <a:buChar char="»"/>
              <a:defRPr/>
            </a:lvl8pPr>
            <a:lvl9pPr marL="3086100" lvl="8" indent="-257175" algn="l">
              <a:spcBef>
                <a:spcPts val="270"/>
              </a:spcBef>
              <a:spcAft>
                <a:spcPts val="0"/>
              </a:spcAft>
              <a:buClr>
                <a:schemeClr val="dk1"/>
              </a:buClr>
              <a:buSzPts val="1800"/>
              <a:buChar char="»"/>
              <a:defRPr/>
            </a:lvl9pPr>
          </a:lstStyle>
          <a:p>
            <a:endParaRPr/>
          </a:p>
        </p:txBody>
      </p:sp>
      <p:sp>
        <p:nvSpPr>
          <p:cNvPr id="50" name="Google Shape;50;p17"/>
          <p:cNvSpPr txBox="1">
            <a:spLocks noGrp="1"/>
          </p:cNvSpPr>
          <p:nvPr>
            <p:ph type="body" idx="4"/>
          </p:nvPr>
        </p:nvSpPr>
        <p:spPr>
          <a:xfrm>
            <a:off x="323528" y="1815667"/>
            <a:ext cx="4176464" cy="2916770"/>
          </a:xfrm>
          <a:prstGeom prst="rect">
            <a:avLst/>
          </a:prstGeom>
          <a:noFill/>
          <a:ln>
            <a:noFill/>
          </a:ln>
        </p:spPr>
        <p:txBody>
          <a:bodyPr spcFirstLastPara="1" wrap="square" lIns="91425" tIns="45700" rIns="91425" bIns="45700" anchor="t" anchorCtr="0">
            <a:noAutofit/>
          </a:bodyPr>
          <a:lstStyle>
            <a:lvl1pPr marL="342900" lvl="0" indent="-377189" algn="l">
              <a:spcBef>
                <a:spcPts val="480"/>
              </a:spcBef>
              <a:spcAft>
                <a:spcPts val="0"/>
              </a:spcAft>
              <a:buSzPts val="4320"/>
              <a:buFont typeface="Arial"/>
              <a:buChar char="•"/>
              <a:defRPr>
                <a:solidFill>
                  <a:srgbClr val="134095"/>
                </a:solidFill>
              </a:defRPr>
            </a:lvl1pPr>
            <a:lvl2pPr marL="685800" lvl="1" indent="-282893" algn="l">
              <a:spcBef>
                <a:spcPts val="675"/>
              </a:spcBef>
              <a:spcAft>
                <a:spcPts val="0"/>
              </a:spcAft>
              <a:buSzPts val="2340"/>
              <a:buChar char="•"/>
              <a:defRPr/>
            </a:lvl2pPr>
            <a:lvl3pPr marL="1028700" lvl="2" indent="-257175" algn="l">
              <a:spcBef>
                <a:spcPts val="405"/>
              </a:spcBef>
              <a:spcAft>
                <a:spcPts val="0"/>
              </a:spcAft>
              <a:buClr>
                <a:schemeClr val="dk1"/>
              </a:buClr>
              <a:buSzPts val="1800"/>
              <a:buChar char="–"/>
              <a:defRPr/>
            </a:lvl3pPr>
            <a:lvl4pPr marL="1371600" lvl="3" indent="-257175" algn="l">
              <a:spcBef>
                <a:spcPts val="270"/>
              </a:spcBef>
              <a:spcAft>
                <a:spcPts val="0"/>
              </a:spcAft>
              <a:buClr>
                <a:schemeClr val="dk1"/>
              </a:buClr>
              <a:buSzPts val="1800"/>
              <a:buChar char="–"/>
              <a:defRPr/>
            </a:lvl4pPr>
            <a:lvl5pPr marL="1714500" lvl="4" indent="-257175" algn="l">
              <a:spcBef>
                <a:spcPts val="270"/>
              </a:spcBef>
              <a:spcAft>
                <a:spcPts val="0"/>
              </a:spcAft>
              <a:buClr>
                <a:schemeClr val="dk1"/>
              </a:buClr>
              <a:buSzPts val="1800"/>
              <a:buChar char="»"/>
              <a:defRPr/>
            </a:lvl5pPr>
            <a:lvl6pPr marL="2057400" lvl="5" indent="-257175" algn="l">
              <a:spcBef>
                <a:spcPts val="270"/>
              </a:spcBef>
              <a:spcAft>
                <a:spcPts val="0"/>
              </a:spcAft>
              <a:buClr>
                <a:schemeClr val="dk1"/>
              </a:buClr>
              <a:buSzPts val="1800"/>
              <a:buChar char="»"/>
              <a:defRPr/>
            </a:lvl6pPr>
            <a:lvl7pPr marL="2400300" lvl="6" indent="-257175" algn="l">
              <a:spcBef>
                <a:spcPts val="270"/>
              </a:spcBef>
              <a:spcAft>
                <a:spcPts val="0"/>
              </a:spcAft>
              <a:buClr>
                <a:schemeClr val="dk1"/>
              </a:buClr>
              <a:buSzPts val="1800"/>
              <a:buChar char="»"/>
              <a:defRPr/>
            </a:lvl7pPr>
            <a:lvl8pPr marL="2743200" lvl="7" indent="-257175" algn="l">
              <a:spcBef>
                <a:spcPts val="270"/>
              </a:spcBef>
              <a:spcAft>
                <a:spcPts val="0"/>
              </a:spcAft>
              <a:buClr>
                <a:schemeClr val="dk1"/>
              </a:buClr>
              <a:buSzPts val="1800"/>
              <a:buChar char="»"/>
              <a:defRPr/>
            </a:lvl8pPr>
            <a:lvl9pPr marL="3086100" lvl="8" indent="-257175" algn="l">
              <a:spcBef>
                <a:spcPts val="270"/>
              </a:spcBef>
              <a:spcAft>
                <a:spcPts val="0"/>
              </a:spcAft>
              <a:buClr>
                <a:schemeClr val="dk1"/>
              </a:buClr>
              <a:buSzPts val="1800"/>
              <a:buChar char="»"/>
              <a:defRPr/>
            </a:lvl9pPr>
          </a:lstStyle>
          <a:p>
            <a:endParaRPr/>
          </a:p>
        </p:txBody>
      </p:sp>
      <p:sp>
        <p:nvSpPr>
          <p:cNvPr id="51" name="Google Shape;51;p17"/>
          <p:cNvSpPr txBox="1">
            <a:spLocks noGrp="1"/>
          </p:cNvSpPr>
          <p:nvPr>
            <p:ph type="ftr" idx="11"/>
          </p:nvPr>
        </p:nvSpPr>
        <p:spPr>
          <a:xfrm>
            <a:off x="1116012" y="4893469"/>
            <a:ext cx="5256212" cy="195263"/>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9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Tree>
    <p:extLst>
      <p:ext uri="{BB962C8B-B14F-4D97-AF65-F5344CB8AC3E}">
        <p14:creationId xmlns:p14="http://schemas.microsoft.com/office/powerpoint/2010/main" val="41679138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52"/>
        <p:cNvGrpSpPr/>
        <p:nvPr/>
      </p:nvGrpSpPr>
      <p:grpSpPr>
        <a:xfrm>
          <a:off x="0" y="0"/>
          <a:ext cx="0" cy="0"/>
          <a:chOff x="0" y="0"/>
          <a:chExt cx="0" cy="0"/>
        </a:xfrm>
      </p:grpSpPr>
      <p:sp>
        <p:nvSpPr>
          <p:cNvPr id="53" name="Google Shape;53;p18"/>
          <p:cNvSpPr txBox="1">
            <a:spLocks noGrp="1"/>
          </p:cNvSpPr>
          <p:nvPr>
            <p:ph type="title"/>
          </p:nvPr>
        </p:nvSpPr>
        <p:spPr>
          <a:xfrm>
            <a:off x="323851" y="86916"/>
            <a:ext cx="7343775" cy="864394"/>
          </a:xfrm>
          <a:prstGeom prst="rect">
            <a:avLst/>
          </a:prstGeom>
          <a:noFill/>
          <a:ln>
            <a:noFill/>
          </a:ln>
        </p:spPr>
        <p:txBody>
          <a:bodyPr spcFirstLastPara="1" wrap="square" lIns="91425" tIns="45700" rIns="91425" bIns="45700" anchor="ctr" anchorCtr="0">
            <a:noAutofit/>
          </a:bodyPr>
          <a:lstStyle>
            <a:lvl1pPr lvl="0" algn="l">
              <a:spcBef>
                <a:spcPts val="675"/>
              </a:spcBef>
              <a:spcAft>
                <a:spcPts val="0"/>
              </a:spcAft>
              <a:buSzPts val="1400"/>
              <a:buNone/>
              <a:defRPr/>
            </a:lvl1pPr>
            <a:lvl2pPr lvl="1" algn="l">
              <a:spcBef>
                <a:spcPts val="675"/>
              </a:spcBef>
              <a:spcAft>
                <a:spcPts val="0"/>
              </a:spcAft>
              <a:buSzPts val="1400"/>
              <a:buNone/>
              <a:defRPr/>
            </a:lvl2pPr>
            <a:lvl3pPr lvl="2" algn="l">
              <a:spcBef>
                <a:spcPts val="675"/>
              </a:spcBef>
              <a:spcAft>
                <a:spcPts val="0"/>
              </a:spcAft>
              <a:buSzPts val="1400"/>
              <a:buNone/>
              <a:defRPr/>
            </a:lvl3pPr>
            <a:lvl4pPr lvl="3" algn="l">
              <a:spcBef>
                <a:spcPts val="675"/>
              </a:spcBef>
              <a:spcAft>
                <a:spcPts val="0"/>
              </a:spcAft>
              <a:buSzPts val="1400"/>
              <a:buNone/>
              <a:defRPr/>
            </a:lvl4pPr>
            <a:lvl5pPr lvl="4" algn="l">
              <a:spcBef>
                <a:spcPts val="675"/>
              </a:spcBef>
              <a:spcAft>
                <a:spcPts val="0"/>
              </a:spcAft>
              <a:buSzPts val="1400"/>
              <a:buNone/>
              <a:defRPr/>
            </a:lvl5pPr>
            <a:lvl6pPr lvl="5" algn="l">
              <a:spcBef>
                <a:spcPts val="675"/>
              </a:spcBef>
              <a:spcAft>
                <a:spcPts val="0"/>
              </a:spcAft>
              <a:buSzPts val="1400"/>
              <a:buNone/>
              <a:defRPr/>
            </a:lvl6pPr>
            <a:lvl7pPr lvl="6" algn="l">
              <a:spcBef>
                <a:spcPts val="675"/>
              </a:spcBef>
              <a:spcAft>
                <a:spcPts val="0"/>
              </a:spcAft>
              <a:buSzPts val="1400"/>
              <a:buNone/>
              <a:defRPr/>
            </a:lvl7pPr>
            <a:lvl8pPr lvl="7" algn="l">
              <a:spcBef>
                <a:spcPts val="675"/>
              </a:spcBef>
              <a:spcAft>
                <a:spcPts val="0"/>
              </a:spcAft>
              <a:buSzPts val="1400"/>
              <a:buNone/>
              <a:defRPr/>
            </a:lvl8pPr>
            <a:lvl9pPr lvl="8" algn="l">
              <a:spcBef>
                <a:spcPts val="675"/>
              </a:spcBef>
              <a:spcAft>
                <a:spcPts val="0"/>
              </a:spcAft>
              <a:buSzPts val="1400"/>
              <a:buNone/>
              <a:defRPr/>
            </a:lvl9pPr>
          </a:lstStyle>
          <a:p>
            <a:endParaRPr/>
          </a:p>
        </p:txBody>
      </p:sp>
      <p:sp>
        <p:nvSpPr>
          <p:cNvPr id="54" name="Google Shape;54;p18"/>
          <p:cNvSpPr txBox="1">
            <a:spLocks noGrp="1"/>
          </p:cNvSpPr>
          <p:nvPr>
            <p:ph type="body" idx="1"/>
          </p:nvPr>
        </p:nvSpPr>
        <p:spPr>
          <a:xfrm>
            <a:off x="4644008" y="1275607"/>
            <a:ext cx="4176464" cy="3456830"/>
          </a:xfrm>
          <a:prstGeom prst="rect">
            <a:avLst/>
          </a:prstGeom>
          <a:noFill/>
          <a:ln>
            <a:noFill/>
          </a:ln>
        </p:spPr>
        <p:txBody>
          <a:bodyPr spcFirstLastPara="1" wrap="square" lIns="91425" tIns="45700" rIns="91425" bIns="45700" anchor="t" anchorCtr="0">
            <a:noAutofit/>
          </a:bodyPr>
          <a:lstStyle>
            <a:lvl1pPr marL="342900" lvl="0" indent="-377189" algn="l">
              <a:spcBef>
                <a:spcPts val="480"/>
              </a:spcBef>
              <a:spcAft>
                <a:spcPts val="0"/>
              </a:spcAft>
              <a:buSzPts val="4320"/>
              <a:buFont typeface="Arial"/>
              <a:buChar char="•"/>
              <a:defRPr>
                <a:solidFill>
                  <a:srgbClr val="134095"/>
                </a:solidFill>
              </a:defRPr>
            </a:lvl1pPr>
            <a:lvl2pPr marL="685800" lvl="1" indent="-282893" algn="l">
              <a:spcBef>
                <a:spcPts val="675"/>
              </a:spcBef>
              <a:spcAft>
                <a:spcPts val="0"/>
              </a:spcAft>
              <a:buSzPts val="2340"/>
              <a:buChar char="•"/>
              <a:defRPr/>
            </a:lvl2pPr>
            <a:lvl3pPr marL="1028700" lvl="2" indent="-257175" algn="l">
              <a:spcBef>
                <a:spcPts val="405"/>
              </a:spcBef>
              <a:spcAft>
                <a:spcPts val="0"/>
              </a:spcAft>
              <a:buClr>
                <a:schemeClr val="dk1"/>
              </a:buClr>
              <a:buSzPts val="1800"/>
              <a:buChar char="–"/>
              <a:defRPr/>
            </a:lvl3pPr>
            <a:lvl4pPr marL="1371600" lvl="3" indent="-257175" algn="l">
              <a:spcBef>
                <a:spcPts val="270"/>
              </a:spcBef>
              <a:spcAft>
                <a:spcPts val="0"/>
              </a:spcAft>
              <a:buClr>
                <a:schemeClr val="dk1"/>
              </a:buClr>
              <a:buSzPts val="1800"/>
              <a:buChar char="–"/>
              <a:defRPr/>
            </a:lvl4pPr>
            <a:lvl5pPr marL="1714500" lvl="4" indent="-257175" algn="l">
              <a:spcBef>
                <a:spcPts val="270"/>
              </a:spcBef>
              <a:spcAft>
                <a:spcPts val="0"/>
              </a:spcAft>
              <a:buClr>
                <a:schemeClr val="dk1"/>
              </a:buClr>
              <a:buSzPts val="1800"/>
              <a:buChar char="»"/>
              <a:defRPr/>
            </a:lvl5pPr>
            <a:lvl6pPr marL="2057400" lvl="5" indent="-257175" algn="l">
              <a:spcBef>
                <a:spcPts val="270"/>
              </a:spcBef>
              <a:spcAft>
                <a:spcPts val="0"/>
              </a:spcAft>
              <a:buClr>
                <a:schemeClr val="dk1"/>
              </a:buClr>
              <a:buSzPts val="1800"/>
              <a:buChar char="»"/>
              <a:defRPr/>
            </a:lvl6pPr>
            <a:lvl7pPr marL="2400300" lvl="6" indent="-257175" algn="l">
              <a:spcBef>
                <a:spcPts val="270"/>
              </a:spcBef>
              <a:spcAft>
                <a:spcPts val="0"/>
              </a:spcAft>
              <a:buClr>
                <a:schemeClr val="dk1"/>
              </a:buClr>
              <a:buSzPts val="1800"/>
              <a:buChar char="»"/>
              <a:defRPr/>
            </a:lvl7pPr>
            <a:lvl8pPr marL="2743200" lvl="7" indent="-257175" algn="l">
              <a:spcBef>
                <a:spcPts val="270"/>
              </a:spcBef>
              <a:spcAft>
                <a:spcPts val="0"/>
              </a:spcAft>
              <a:buClr>
                <a:schemeClr val="dk1"/>
              </a:buClr>
              <a:buSzPts val="1800"/>
              <a:buChar char="»"/>
              <a:defRPr/>
            </a:lvl8pPr>
            <a:lvl9pPr marL="3086100" lvl="8" indent="-257175" algn="l">
              <a:spcBef>
                <a:spcPts val="270"/>
              </a:spcBef>
              <a:spcAft>
                <a:spcPts val="0"/>
              </a:spcAft>
              <a:buClr>
                <a:schemeClr val="dk1"/>
              </a:buClr>
              <a:buSzPts val="1800"/>
              <a:buChar char="»"/>
              <a:defRPr/>
            </a:lvl9pPr>
          </a:lstStyle>
          <a:p>
            <a:endParaRPr/>
          </a:p>
        </p:txBody>
      </p:sp>
      <p:sp>
        <p:nvSpPr>
          <p:cNvPr id="55" name="Google Shape;55;p18"/>
          <p:cNvSpPr txBox="1">
            <a:spLocks noGrp="1"/>
          </p:cNvSpPr>
          <p:nvPr>
            <p:ph type="body" idx="2"/>
          </p:nvPr>
        </p:nvSpPr>
        <p:spPr>
          <a:xfrm>
            <a:off x="323528" y="1275607"/>
            <a:ext cx="4176464" cy="3456830"/>
          </a:xfrm>
          <a:prstGeom prst="rect">
            <a:avLst/>
          </a:prstGeom>
          <a:noFill/>
          <a:ln>
            <a:noFill/>
          </a:ln>
        </p:spPr>
        <p:txBody>
          <a:bodyPr spcFirstLastPara="1" wrap="square" lIns="91425" tIns="45700" rIns="91425" bIns="45700" anchor="t" anchorCtr="0">
            <a:noAutofit/>
          </a:bodyPr>
          <a:lstStyle>
            <a:lvl1pPr marL="342900" lvl="0" indent="-377189" algn="l">
              <a:spcBef>
                <a:spcPts val="480"/>
              </a:spcBef>
              <a:spcAft>
                <a:spcPts val="0"/>
              </a:spcAft>
              <a:buSzPts val="4320"/>
              <a:buFont typeface="Arial"/>
              <a:buChar char="•"/>
              <a:defRPr>
                <a:solidFill>
                  <a:srgbClr val="134095"/>
                </a:solidFill>
              </a:defRPr>
            </a:lvl1pPr>
            <a:lvl2pPr marL="685800" lvl="1" indent="-282893" algn="l">
              <a:spcBef>
                <a:spcPts val="675"/>
              </a:spcBef>
              <a:spcAft>
                <a:spcPts val="0"/>
              </a:spcAft>
              <a:buSzPts val="2340"/>
              <a:buChar char="•"/>
              <a:defRPr/>
            </a:lvl2pPr>
            <a:lvl3pPr marL="1028700" lvl="2" indent="-257175" algn="l">
              <a:spcBef>
                <a:spcPts val="405"/>
              </a:spcBef>
              <a:spcAft>
                <a:spcPts val="0"/>
              </a:spcAft>
              <a:buClr>
                <a:schemeClr val="dk1"/>
              </a:buClr>
              <a:buSzPts val="1800"/>
              <a:buChar char="–"/>
              <a:defRPr/>
            </a:lvl3pPr>
            <a:lvl4pPr marL="1371600" lvl="3" indent="-257175" algn="l">
              <a:spcBef>
                <a:spcPts val="270"/>
              </a:spcBef>
              <a:spcAft>
                <a:spcPts val="0"/>
              </a:spcAft>
              <a:buClr>
                <a:schemeClr val="dk1"/>
              </a:buClr>
              <a:buSzPts val="1800"/>
              <a:buChar char="–"/>
              <a:defRPr/>
            </a:lvl4pPr>
            <a:lvl5pPr marL="1714500" lvl="4" indent="-257175" algn="l">
              <a:spcBef>
                <a:spcPts val="270"/>
              </a:spcBef>
              <a:spcAft>
                <a:spcPts val="0"/>
              </a:spcAft>
              <a:buClr>
                <a:schemeClr val="dk1"/>
              </a:buClr>
              <a:buSzPts val="1800"/>
              <a:buChar char="»"/>
              <a:defRPr/>
            </a:lvl5pPr>
            <a:lvl6pPr marL="2057400" lvl="5" indent="-257175" algn="l">
              <a:spcBef>
                <a:spcPts val="270"/>
              </a:spcBef>
              <a:spcAft>
                <a:spcPts val="0"/>
              </a:spcAft>
              <a:buClr>
                <a:schemeClr val="dk1"/>
              </a:buClr>
              <a:buSzPts val="1800"/>
              <a:buChar char="»"/>
              <a:defRPr/>
            </a:lvl6pPr>
            <a:lvl7pPr marL="2400300" lvl="6" indent="-257175" algn="l">
              <a:spcBef>
                <a:spcPts val="270"/>
              </a:spcBef>
              <a:spcAft>
                <a:spcPts val="0"/>
              </a:spcAft>
              <a:buClr>
                <a:schemeClr val="dk1"/>
              </a:buClr>
              <a:buSzPts val="1800"/>
              <a:buChar char="»"/>
              <a:defRPr/>
            </a:lvl7pPr>
            <a:lvl8pPr marL="2743200" lvl="7" indent="-257175" algn="l">
              <a:spcBef>
                <a:spcPts val="270"/>
              </a:spcBef>
              <a:spcAft>
                <a:spcPts val="0"/>
              </a:spcAft>
              <a:buClr>
                <a:schemeClr val="dk1"/>
              </a:buClr>
              <a:buSzPts val="1800"/>
              <a:buChar char="»"/>
              <a:defRPr/>
            </a:lvl8pPr>
            <a:lvl9pPr marL="3086100" lvl="8" indent="-257175" algn="l">
              <a:spcBef>
                <a:spcPts val="270"/>
              </a:spcBef>
              <a:spcAft>
                <a:spcPts val="0"/>
              </a:spcAft>
              <a:buClr>
                <a:schemeClr val="dk1"/>
              </a:buClr>
              <a:buSzPts val="1800"/>
              <a:buChar char="»"/>
              <a:defRPr/>
            </a:lvl9pPr>
          </a:lstStyle>
          <a:p>
            <a:endParaRPr/>
          </a:p>
        </p:txBody>
      </p:sp>
      <p:sp>
        <p:nvSpPr>
          <p:cNvPr id="56" name="Google Shape;56;p18"/>
          <p:cNvSpPr txBox="1">
            <a:spLocks noGrp="1"/>
          </p:cNvSpPr>
          <p:nvPr>
            <p:ph type="ftr" idx="11"/>
          </p:nvPr>
        </p:nvSpPr>
        <p:spPr>
          <a:xfrm>
            <a:off x="1116012" y="4893469"/>
            <a:ext cx="5256212" cy="195263"/>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9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Tree>
    <p:extLst>
      <p:ext uri="{BB962C8B-B14F-4D97-AF65-F5344CB8AC3E}">
        <p14:creationId xmlns:p14="http://schemas.microsoft.com/office/powerpoint/2010/main" val="32175473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5"/>
        <p:cNvGrpSpPr/>
        <p:nvPr/>
      </p:nvGrpSpPr>
      <p:grpSpPr>
        <a:xfrm>
          <a:off x="0" y="0"/>
          <a:ext cx="0" cy="0"/>
          <a:chOff x="0" y="0"/>
          <a:chExt cx="0" cy="0"/>
        </a:xfrm>
      </p:grpSpPr>
      <p:sp>
        <p:nvSpPr>
          <p:cNvPr id="16" name="Google Shape;16;p10"/>
          <p:cNvSpPr txBox="1">
            <a:spLocks noGrp="1"/>
          </p:cNvSpPr>
          <p:nvPr>
            <p:ph type="subTitle" idx="1"/>
          </p:nvPr>
        </p:nvSpPr>
        <p:spPr>
          <a:xfrm>
            <a:off x="395536" y="2463738"/>
            <a:ext cx="8352928" cy="432048"/>
          </a:xfrm>
          <a:prstGeom prst="rect">
            <a:avLst/>
          </a:prstGeom>
          <a:noFill/>
          <a:ln>
            <a:noFill/>
          </a:ln>
        </p:spPr>
        <p:txBody>
          <a:bodyPr spcFirstLastPara="1" wrap="square" lIns="91425" tIns="45700" rIns="91425" bIns="45700" anchor="t" anchorCtr="0">
            <a:noAutofit/>
          </a:bodyPr>
          <a:lstStyle>
            <a:lvl1pPr marR="0" lvl="0" algn="ctr">
              <a:lnSpc>
                <a:spcPct val="100000"/>
              </a:lnSpc>
              <a:spcBef>
                <a:spcPts val="0"/>
              </a:spcBef>
              <a:spcAft>
                <a:spcPts val="0"/>
              </a:spcAft>
              <a:buClr>
                <a:srgbClr val="134095"/>
              </a:buClr>
              <a:buSzPts val="4160"/>
              <a:buFont typeface="Arial"/>
              <a:buNone/>
              <a:defRPr b="0">
                <a:solidFill>
                  <a:srgbClr val="134095"/>
                </a:solidFill>
              </a:defRPr>
            </a:lvl1pPr>
            <a:lvl2pPr lvl="1" algn="l">
              <a:spcBef>
                <a:spcPts val="1275"/>
              </a:spcBef>
              <a:spcAft>
                <a:spcPts val="0"/>
              </a:spcAft>
              <a:buSzPts val="2340"/>
              <a:buChar char="•"/>
              <a:defRPr/>
            </a:lvl2pPr>
            <a:lvl3pPr lvl="2" algn="l">
              <a:spcBef>
                <a:spcPts val="405"/>
              </a:spcBef>
              <a:spcAft>
                <a:spcPts val="0"/>
              </a:spcAft>
              <a:buClr>
                <a:schemeClr val="dk1"/>
              </a:buClr>
              <a:buSzPts val="1800"/>
              <a:buChar char="–"/>
              <a:defRPr/>
            </a:lvl3pPr>
            <a:lvl4pPr lvl="3" algn="l">
              <a:spcBef>
                <a:spcPts val="270"/>
              </a:spcBef>
              <a:spcAft>
                <a:spcPts val="0"/>
              </a:spcAft>
              <a:buClr>
                <a:schemeClr val="dk1"/>
              </a:buClr>
              <a:buSzPts val="1800"/>
              <a:buChar char="–"/>
              <a:defRPr/>
            </a:lvl4pPr>
            <a:lvl5pPr lvl="4" algn="l">
              <a:spcBef>
                <a:spcPts val="270"/>
              </a:spcBef>
              <a:spcAft>
                <a:spcPts val="0"/>
              </a:spcAft>
              <a:buClr>
                <a:schemeClr val="dk1"/>
              </a:buClr>
              <a:buSzPts val="1800"/>
              <a:buChar char="»"/>
              <a:defRPr/>
            </a:lvl5pPr>
            <a:lvl6pPr lvl="5" algn="l">
              <a:spcBef>
                <a:spcPts val="270"/>
              </a:spcBef>
              <a:spcAft>
                <a:spcPts val="0"/>
              </a:spcAft>
              <a:buClr>
                <a:schemeClr val="dk1"/>
              </a:buClr>
              <a:buSzPts val="1800"/>
              <a:buChar char="»"/>
              <a:defRPr/>
            </a:lvl6pPr>
            <a:lvl7pPr lvl="6" algn="l">
              <a:spcBef>
                <a:spcPts val="270"/>
              </a:spcBef>
              <a:spcAft>
                <a:spcPts val="0"/>
              </a:spcAft>
              <a:buClr>
                <a:schemeClr val="dk1"/>
              </a:buClr>
              <a:buSzPts val="1800"/>
              <a:buChar char="»"/>
              <a:defRPr/>
            </a:lvl7pPr>
            <a:lvl8pPr lvl="7" algn="l">
              <a:spcBef>
                <a:spcPts val="270"/>
              </a:spcBef>
              <a:spcAft>
                <a:spcPts val="0"/>
              </a:spcAft>
              <a:buClr>
                <a:schemeClr val="dk1"/>
              </a:buClr>
              <a:buSzPts val="1800"/>
              <a:buChar char="»"/>
              <a:defRPr/>
            </a:lvl8pPr>
            <a:lvl9pPr lvl="8" algn="l">
              <a:spcBef>
                <a:spcPts val="27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22402093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defRPr baseline="0">
                <a:solidFill>
                  <a:srgbClr val="134095"/>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rgbClr val="134095"/>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a:extLst>
              <a:ext uri="{FF2B5EF4-FFF2-40B4-BE49-F238E27FC236}">
                <a16:creationId xmlns:a16="http://schemas.microsoft.com/office/drawing/2014/main" id="{A597896A-C538-407D-BF67-A47CCC0C3B56}"/>
              </a:ext>
            </a:extLst>
          </p:cNvPr>
          <p:cNvSpPr>
            <a:spLocks noGrp="1" noChangeArrowheads="1"/>
          </p:cNvSpPr>
          <p:nvPr>
            <p:ph type="ftr" sz="quarter" idx="10"/>
          </p:nvPr>
        </p:nvSpPr>
        <p:spPr>
          <a:ln/>
        </p:spPr>
        <p:txBody>
          <a:bodyPr/>
          <a:lstStyle>
            <a:lvl1pPr>
              <a:defRPr/>
            </a:lvl1pPr>
          </a:lstStyle>
          <a:p>
            <a:pPr>
              <a:defRPr/>
            </a:pPr>
            <a:r>
              <a:rPr lang="en-GB"/>
              <a:t>&lt;Event&gt; • &lt;Date&gt; • &lt;Location&gt; • &lt;Speaker&gt;</a:t>
            </a:r>
            <a:endParaRPr lang="de-DE"/>
          </a:p>
        </p:txBody>
      </p:sp>
    </p:spTree>
    <p:extLst>
      <p:ext uri="{BB962C8B-B14F-4D97-AF65-F5344CB8AC3E}">
        <p14:creationId xmlns:p14="http://schemas.microsoft.com/office/powerpoint/2010/main" val="453308664"/>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108A6-DBFF-477B-A1D2-B07D9AE7EDC6}"/>
              </a:ext>
            </a:extLst>
          </p:cNvPr>
          <p:cNvSpPr>
            <a:spLocks noGrp="1"/>
          </p:cNvSpPr>
          <p:nvPr>
            <p:ph type="ctrTitle"/>
          </p:nvPr>
        </p:nvSpPr>
        <p:spPr>
          <a:xfrm>
            <a:off x="1143000" y="841772"/>
            <a:ext cx="6858000" cy="1790700"/>
          </a:xfrm>
        </p:spPr>
        <p:txBody>
          <a:bodyPr anchor="b"/>
          <a:lstStyle>
            <a:lvl1pPr algn="ctr">
              <a:defRPr sz="2531"/>
            </a:lvl1pPr>
          </a:lstStyle>
          <a:p>
            <a:r>
              <a:rPr lang="en-US"/>
              <a:t>Click to edit Master title style</a:t>
            </a:r>
            <a:endParaRPr lang="en-GB"/>
          </a:p>
        </p:txBody>
      </p:sp>
      <p:sp>
        <p:nvSpPr>
          <p:cNvPr id="3" name="Subtitle 2">
            <a:extLst>
              <a:ext uri="{FF2B5EF4-FFF2-40B4-BE49-F238E27FC236}">
                <a16:creationId xmlns:a16="http://schemas.microsoft.com/office/drawing/2014/main" id="{8A8D4E88-AAD3-43B2-888E-30A442B8FD0A}"/>
              </a:ext>
            </a:extLst>
          </p:cNvPr>
          <p:cNvSpPr>
            <a:spLocks noGrp="1"/>
          </p:cNvSpPr>
          <p:nvPr>
            <p:ph type="subTitle" idx="1"/>
          </p:nvPr>
        </p:nvSpPr>
        <p:spPr>
          <a:xfrm>
            <a:off x="1143000" y="2701528"/>
            <a:ext cx="6858000" cy="1241822"/>
          </a:xfrm>
        </p:spPr>
        <p:txBody>
          <a:bodyPr/>
          <a:lstStyle>
            <a:lvl1pPr marL="0" indent="0" algn="ctr">
              <a:buNone/>
              <a:defRPr sz="1013"/>
            </a:lvl1pPr>
            <a:lvl2pPr marL="192881" indent="0" algn="ctr">
              <a:buNone/>
              <a:defRPr sz="844"/>
            </a:lvl2pPr>
            <a:lvl3pPr marL="385763" indent="0" algn="ctr">
              <a:buNone/>
              <a:defRPr sz="760"/>
            </a:lvl3pPr>
            <a:lvl4pPr marL="578644" indent="0" algn="ctr">
              <a:buNone/>
              <a:defRPr sz="675"/>
            </a:lvl4pPr>
            <a:lvl5pPr marL="771525" indent="0" algn="ctr">
              <a:buNone/>
              <a:defRPr sz="675"/>
            </a:lvl5pPr>
            <a:lvl6pPr marL="964406" indent="0" algn="ctr">
              <a:buNone/>
              <a:defRPr sz="675"/>
            </a:lvl6pPr>
            <a:lvl7pPr marL="1157288" indent="0" algn="ctr">
              <a:buNone/>
              <a:defRPr sz="675"/>
            </a:lvl7pPr>
            <a:lvl8pPr marL="1350169" indent="0" algn="ctr">
              <a:buNone/>
              <a:defRPr sz="675"/>
            </a:lvl8pPr>
            <a:lvl9pPr marL="1543050" indent="0" algn="ctr">
              <a:buNone/>
              <a:defRPr sz="675"/>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5DEA9AA-7FB3-48C2-86BC-B163A6F8A594}"/>
              </a:ext>
            </a:extLst>
          </p:cNvPr>
          <p:cNvSpPr>
            <a:spLocks noGrp="1"/>
          </p:cNvSpPr>
          <p:nvPr>
            <p:ph type="dt" sz="half" idx="10"/>
          </p:nvPr>
        </p:nvSpPr>
        <p:spPr/>
        <p:txBody>
          <a:bodyPr/>
          <a:lstStyle/>
          <a:p>
            <a:fld id="{4C63B7C5-9833-4BB3-BFFA-7C432C2D1E5B}" type="datetimeFigureOut">
              <a:rPr lang="en-GB" smtClean="0"/>
              <a:t>13/05/2022</a:t>
            </a:fld>
            <a:endParaRPr lang="en-GB"/>
          </a:p>
        </p:txBody>
      </p:sp>
      <p:sp>
        <p:nvSpPr>
          <p:cNvPr id="5" name="Footer Placeholder 4">
            <a:extLst>
              <a:ext uri="{FF2B5EF4-FFF2-40B4-BE49-F238E27FC236}">
                <a16:creationId xmlns:a16="http://schemas.microsoft.com/office/drawing/2014/main" id="{663DBA69-A4CF-4E14-B7BF-0539F1863B7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C146EA0-00B3-44FF-8622-9456A2ED5B14}"/>
              </a:ext>
            </a:extLst>
          </p:cNvPr>
          <p:cNvSpPr>
            <a:spLocks noGrp="1"/>
          </p:cNvSpPr>
          <p:nvPr>
            <p:ph type="sldNum" sz="quarter" idx="12"/>
          </p:nvPr>
        </p:nvSpPr>
        <p:spPr/>
        <p:txBody>
          <a:bodyPr/>
          <a:lstStyle/>
          <a:p>
            <a:fld id="{D5AB0743-ACB7-41D3-B617-9E99BDEF54DC}" type="slidenum">
              <a:rPr lang="en-GB" smtClean="0"/>
              <a:t>‹#›</a:t>
            </a:fld>
            <a:endParaRPr lang="en-GB"/>
          </a:p>
        </p:txBody>
      </p:sp>
    </p:spTree>
    <p:extLst>
      <p:ext uri="{BB962C8B-B14F-4D97-AF65-F5344CB8AC3E}">
        <p14:creationId xmlns:p14="http://schemas.microsoft.com/office/powerpoint/2010/main" val="11090428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0"/>
        <p:cNvGrpSpPr/>
        <p:nvPr/>
      </p:nvGrpSpPr>
      <p:grpSpPr>
        <a:xfrm>
          <a:off x="0" y="0"/>
          <a:ext cx="0" cy="0"/>
          <a:chOff x="0" y="0"/>
          <a:chExt cx="0" cy="0"/>
        </a:xfrm>
      </p:grpSpPr>
      <p:sp>
        <p:nvSpPr>
          <p:cNvPr id="31" name="Google Shape;31;p13"/>
          <p:cNvSpPr txBox="1">
            <a:spLocks noGrp="1"/>
          </p:cNvSpPr>
          <p:nvPr>
            <p:ph type="ftr" idx="11"/>
          </p:nvPr>
        </p:nvSpPr>
        <p:spPr>
          <a:xfrm>
            <a:off x="1116012" y="4893469"/>
            <a:ext cx="5256212" cy="195263"/>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9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Tree>
    <p:extLst>
      <p:ext uri="{BB962C8B-B14F-4D97-AF65-F5344CB8AC3E}">
        <p14:creationId xmlns:p14="http://schemas.microsoft.com/office/powerpoint/2010/main" val="1541682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Section divider- Light blue">
  <p:cSld name="Section divider- Light blue">
    <p:bg>
      <p:bgPr>
        <a:solidFill>
          <a:srgbClr val="29ABE2"/>
        </a:solidFill>
        <a:effectLst/>
      </p:bgPr>
    </p:bg>
    <p:spTree>
      <p:nvGrpSpPr>
        <p:cNvPr id="1" name="Shape 42"/>
        <p:cNvGrpSpPr/>
        <p:nvPr/>
      </p:nvGrpSpPr>
      <p:grpSpPr>
        <a:xfrm>
          <a:off x="0" y="0"/>
          <a:ext cx="0" cy="0"/>
          <a:chOff x="0" y="0"/>
          <a:chExt cx="0" cy="0"/>
        </a:xfrm>
      </p:grpSpPr>
      <p:sp>
        <p:nvSpPr>
          <p:cNvPr id="43" name="Google Shape;43;p15"/>
          <p:cNvSpPr txBox="1">
            <a:spLocks noGrp="1"/>
          </p:cNvSpPr>
          <p:nvPr>
            <p:ph type="body" idx="1"/>
          </p:nvPr>
        </p:nvSpPr>
        <p:spPr>
          <a:xfrm>
            <a:off x="593726" y="1306513"/>
            <a:ext cx="1817688" cy="1887537"/>
          </a:xfrm>
          <a:prstGeom prst="rect">
            <a:avLst/>
          </a:prstGeom>
          <a:noFill/>
          <a:ln>
            <a:noFill/>
          </a:ln>
        </p:spPr>
        <p:txBody>
          <a:bodyPr spcFirstLastPara="1" wrap="square" lIns="91425" tIns="45700" rIns="91425" bIns="45700" anchor="ctr" anchorCtr="0">
            <a:noAutofit/>
          </a:bodyPr>
          <a:lstStyle>
            <a:lvl1pPr marL="457200" lvl="0" indent="-228600" algn="l">
              <a:spcBef>
                <a:spcPts val="1800"/>
              </a:spcBef>
              <a:spcAft>
                <a:spcPts val="0"/>
              </a:spcAft>
              <a:buSzPts val="12150"/>
              <a:buFont typeface="Arial"/>
              <a:buNone/>
              <a:defRPr sz="9000"/>
            </a:lvl1pPr>
            <a:lvl2pPr marL="914400" lvl="1" indent="-377190" algn="l">
              <a:spcBef>
                <a:spcPts val="900"/>
              </a:spcBef>
              <a:spcAft>
                <a:spcPts val="0"/>
              </a:spcAft>
              <a:buSzPts val="2340"/>
              <a:buChar char="•"/>
              <a:defRPr/>
            </a:lvl2pPr>
            <a:lvl3pPr marL="1371600" lvl="2" indent="-342900" algn="l">
              <a:spcBef>
                <a:spcPts val="540"/>
              </a:spcBef>
              <a:spcAft>
                <a:spcPts val="0"/>
              </a:spcAft>
              <a:buClr>
                <a:schemeClr val="lt1"/>
              </a:buClr>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44" name="Google Shape;44;p15"/>
          <p:cNvSpPr txBox="1">
            <a:spLocks noGrp="1"/>
          </p:cNvSpPr>
          <p:nvPr>
            <p:ph type="body" idx="2"/>
          </p:nvPr>
        </p:nvSpPr>
        <p:spPr>
          <a:xfrm>
            <a:off x="2411413" y="1306513"/>
            <a:ext cx="5497512" cy="2862262"/>
          </a:xfrm>
          <a:prstGeom prst="rect">
            <a:avLst/>
          </a:prstGeom>
          <a:noFill/>
          <a:ln>
            <a:noFill/>
          </a:ln>
        </p:spPr>
        <p:txBody>
          <a:bodyPr spcFirstLastPara="1" wrap="square" lIns="91425" tIns="45700" rIns="91425" bIns="45700" anchor="t" anchorCtr="0">
            <a:noAutofit/>
          </a:bodyPr>
          <a:lstStyle>
            <a:lvl1pPr marL="457200" lvl="0" indent="-228600" algn="l">
              <a:spcBef>
                <a:spcPts val="640"/>
              </a:spcBef>
              <a:spcAft>
                <a:spcPts val="0"/>
              </a:spcAft>
              <a:buSzPts val="4320"/>
              <a:buFont typeface="Arial"/>
              <a:buNone/>
              <a:defRPr/>
            </a:lvl1pPr>
            <a:lvl2pPr marL="914400" lvl="1" indent="-228600" algn="l">
              <a:spcBef>
                <a:spcPts val="850"/>
              </a:spcBef>
              <a:spcAft>
                <a:spcPts val="0"/>
              </a:spcAft>
              <a:buSzPts val="2210"/>
              <a:buFont typeface="Arial"/>
              <a:buNone/>
              <a:defRPr/>
            </a:lvl2pPr>
            <a:lvl3pPr marL="1371600" lvl="2" indent="-228600" algn="l">
              <a:spcBef>
                <a:spcPts val="480"/>
              </a:spcBef>
              <a:spcAft>
                <a:spcPts val="0"/>
              </a:spcAft>
              <a:buClr>
                <a:schemeClr val="lt1"/>
              </a:buClr>
              <a:buSzPts val="1600"/>
              <a:buFont typeface="Arial"/>
              <a:buNone/>
              <a:defRPr/>
            </a:lvl3pPr>
            <a:lvl4pPr marL="1828800" lvl="3" indent="-228600" algn="l">
              <a:spcBef>
                <a:spcPts val="400"/>
              </a:spcBef>
              <a:spcAft>
                <a:spcPts val="0"/>
              </a:spcAft>
              <a:buClr>
                <a:schemeClr val="lt1"/>
              </a:buClr>
              <a:buSzPts val="2000"/>
              <a:buFont typeface="Arial"/>
              <a:buNone/>
              <a:defRPr/>
            </a:lvl4pPr>
            <a:lvl5pPr marL="2286000" lvl="4" indent="-228600" algn="l">
              <a:spcBef>
                <a:spcPts val="320"/>
              </a:spcBef>
              <a:spcAft>
                <a:spcPts val="0"/>
              </a:spcAft>
              <a:buClr>
                <a:schemeClr val="lt1"/>
              </a:buClr>
              <a:buSzPts val="1600"/>
              <a:buFont typeface="Arial"/>
              <a:buNone/>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45"/>
        <p:cNvGrpSpPr/>
        <p:nvPr/>
      </p:nvGrpSpPr>
      <p:grpSpPr>
        <a:xfrm>
          <a:off x="0" y="0"/>
          <a:ext cx="0" cy="0"/>
          <a:chOff x="0" y="0"/>
          <a:chExt cx="0" cy="0"/>
        </a:xfrm>
      </p:grpSpPr>
      <p:sp>
        <p:nvSpPr>
          <p:cNvPr id="46" name="Google Shape;46;p19"/>
          <p:cNvSpPr txBox="1">
            <a:spLocks noGrp="1"/>
          </p:cNvSpPr>
          <p:nvPr>
            <p:ph type="title"/>
          </p:nvPr>
        </p:nvSpPr>
        <p:spPr>
          <a:xfrm>
            <a:off x="722313" y="3060617"/>
            <a:ext cx="7772400" cy="1234936"/>
          </a:xfrm>
          <a:prstGeom prst="rect">
            <a:avLst/>
          </a:prstGeom>
          <a:noFill/>
          <a:ln>
            <a:noFill/>
          </a:ln>
        </p:spPr>
        <p:txBody>
          <a:bodyPr spcFirstLastPara="1" wrap="square" lIns="91425" tIns="45700" rIns="91425" bIns="45700" anchor="t" anchorCtr="0">
            <a:noAutofit/>
          </a:bodyPr>
          <a:lstStyle>
            <a:lvl1pPr lvl="0" algn="l">
              <a:spcBef>
                <a:spcPts val="2000"/>
              </a:spcBef>
              <a:spcAft>
                <a:spcPts val="0"/>
              </a:spcAft>
              <a:buSzPts val="1400"/>
              <a:buNone/>
              <a:defRPr sz="4000" b="1" cap="none">
                <a:solidFill>
                  <a:srgbClr val="004494"/>
                </a:solidFill>
              </a:defRPr>
            </a:lvl1pPr>
            <a:lvl2pPr lvl="1" algn="l">
              <a:spcBef>
                <a:spcPts val="900"/>
              </a:spcBef>
              <a:spcAft>
                <a:spcPts val="0"/>
              </a:spcAft>
              <a:buSzPts val="1400"/>
              <a:buNone/>
              <a:defRPr/>
            </a:lvl2pPr>
            <a:lvl3pPr lvl="2" algn="l">
              <a:spcBef>
                <a:spcPts val="900"/>
              </a:spcBef>
              <a:spcAft>
                <a:spcPts val="0"/>
              </a:spcAft>
              <a:buSzPts val="1400"/>
              <a:buNone/>
              <a:defRPr/>
            </a:lvl3pPr>
            <a:lvl4pPr lvl="3" algn="l">
              <a:spcBef>
                <a:spcPts val="900"/>
              </a:spcBef>
              <a:spcAft>
                <a:spcPts val="0"/>
              </a:spcAft>
              <a:buSzPts val="1400"/>
              <a:buNone/>
              <a:defRPr/>
            </a:lvl4pPr>
            <a:lvl5pPr lvl="4" algn="l">
              <a:spcBef>
                <a:spcPts val="900"/>
              </a:spcBef>
              <a:spcAft>
                <a:spcPts val="0"/>
              </a:spcAft>
              <a:buSzPts val="1400"/>
              <a:buNone/>
              <a:defRPr/>
            </a:lvl5pPr>
            <a:lvl6pPr lvl="5" algn="l">
              <a:spcBef>
                <a:spcPts val="900"/>
              </a:spcBef>
              <a:spcAft>
                <a:spcPts val="0"/>
              </a:spcAft>
              <a:buSzPts val="1400"/>
              <a:buNone/>
              <a:defRPr/>
            </a:lvl6pPr>
            <a:lvl7pPr lvl="6" algn="l">
              <a:spcBef>
                <a:spcPts val="900"/>
              </a:spcBef>
              <a:spcAft>
                <a:spcPts val="0"/>
              </a:spcAft>
              <a:buSzPts val="1400"/>
              <a:buNone/>
              <a:defRPr/>
            </a:lvl7pPr>
            <a:lvl8pPr lvl="7" algn="l">
              <a:spcBef>
                <a:spcPts val="900"/>
              </a:spcBef>
              <a:spcAft>
                <a:spcPts val="0"/>
              </a:spcAft>
              <a:buSzPts val="1400"/>
              <a:buNone/>
              <a:defRPr/>
            </a:lvl8pPr>
            <a:lvl9pPr lvl="8" algn="l">
              <a:spcBef>
                <a:spcPts val="900"/>
              </a:spcBef>
              <a:spcAft>
                <a:spcPts val="0"/>
              </a:spcAft>
              <a:buSzPts val="1400"/>
              <a:buNone/>
              <a:defRPr/>
            </a:lvl9pPr>
          </a:lstStyle>
          <a:p>
            <a:endParaRPr/>
          </a:p>
        </p:txBody>
      </p:sp>
      <p:sp>
        <p:nvSpPr>
          <p:cNvPr id="47" name="Google Shape;47;p19"/>
          <p:cNvSpPr txBox="1">
            <a:spLocks noGrp="1"/>
          </p:cNvSpPr>
          <p:nvPr>
            <p:ph type="body" idx="1"/>
          </p:nvPr>
        </p:nvSpPr>
        <p:spPr>
          <a:xfrm>
            <a:off x="722313" y="1935476"/>
            <a:ext cx="7772400" cy="1125140"/>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SzPts val="2700"/>
              <a:buFont typeface="Arial"/>
              <a:buNone/>
              <a:defRPr sz="2000">
                <a:solidFill>
                  <a:srgbClr val="004494"/>
                </a:solidFill>
              </a:defRPr>
            </a:lvl1pPr>
            <a:lvl2pPr marL="914400" lvl="1" indent="-228600" algn="l">
              <a:spcBef>
                <a:spcPts val="900"/>
              </a:spcBef>
              <a:spcAft>
                <a:spcPts val="0"/>
              </a:spcAft>
              <a:buSzPts val="2340"/>
              <a:buFont typeface="Arial"/>
              <a:buNone/>
              <a:defRPr sz="1800"/>
            </a:lvl2pPr>
            <a:lvl3pPr marL="1371600" lvl="2" indent="-228600" algn="l">
              <a:spcBef>
                <a:spcPts val="480"/>
              </a:spcBef>
              <a:spcAft>
                <a:spcPts val="0"/>
              </a:spcAft>
              <a:buClr>
                <a:schemeClr val="dk1"/>
              </a:buClr>
              <a:buSzPts val="1600"/>
              <a:buFont typeface="Arial"/>
              <a:buNone/>
              <a:defRPr sz="1600"/>
            </a:lvl3pPr>
            <a:lvl4pPr marL="1828800" lvl="3" indent="-228600" algn="l">
              <a:spcBef>
                <a:spcPts val="280"/>
              </a:spcBef>
              <a:spcAft>
                <a:spcPts val="0"/>
              </a:spcAft>
              <a:buClr>
                <a:schemeClr val="dk1"/>
              </a:buClr>
              <a:buSzPts val="1400"/>
              <a:buFont typeface="Arial"/>
              <a:buNone/>
              <a:defRPr sz="1400"/>
            </a:lvl4pPr>
            <a:lvl5pPr marL="2286000" lvl="4" indent="-228600" algn="l">
              <a:spcBef>
                <a:spcPts val="280"/>
              </a:spcBef>
              <a:spcAft>
                <a:spcPts val="0"/>
              </a:spcAft>
              <a:buClr>
                <a:schemeClr val="dk1"/>
              </a:buClr>
              <a:buSzPts val="1400"/>
              <a:buFont typeface="Arial"/>
              <a:buNone/>
              <a:defRPr sz="1400"/>
            </a:lvl5pPr>
            <a:lvl6pPr marL="2743200" lvl="5" indent="-228600" algn="l">
              <a:spcBef>
                <a:spcPts val="280"/>
              </a:spcBef>
              <a:spcAft>
                <a:spcPts val="0"/>
              </a:spcAft>
              <a:buClr>
                <a:schemeClr val="dk1"/>
              </a:buClr>
              <a:buSzPts val="1400"/>
              <a:buFont typeface="Times New Roman"/>
              <a:buNone/>
              <a:defRPr sz="1400"/>
            </a:lvl6pPr>
            <a:lvl7pPr marL="3200400" lvl="6" indent="-228600" algn="l">
              <a:spcBef>
                <a:spcPts val="280"/>
              </a:spcBef>
              <a:spcAft>
                <a:spcPts val="0"/>
              </a:spcAft>
              <a:buClr>
                <a:schemeClr val="dk1"/>
              </a:buClr>
              <a:buSzPts val="1400"/>
              <a:buFont typeface="Times New Roman"/>
              <a:buNone/>
              <a:defRPr sz="1400"/>
            </a:lvl7pPr>
            <a:lvl8pPr marL="3657600" lvl="7" indent="-228600" algn="l">
              <a:spcBef>
                <a:spcPts val="280"/>
              </a:spcBef>
              <a:spcAft>
                <a:spcPts val="0"/>
              </a:spcAft>
              <a:buClr>
                <a:schemeClr val="dk1"/>
              </a:buClr>
              <a:buSzPts val="1400"/>
              <a:buFont typeface="Times New Roman"/>
              <a:buNone/>
              <a:defRPr sz="1400"/>
            </a:lvl8pPr>
            <a:lvl9pPr marL="4114800" lvl="8" indent="-228600" algn="l">
              <a:spcBef>
                <a:spcPts val="280"/>
              </a:spcBef>
              <a:spcAft>
                <a:spcPts val="0"/>
              </a:spcAft>
              <a:buClr>
                <a:schemeClr val="dk1"/>
              </a:buClr>
              <a:buSzPts val="1400"/>
              <a:buFont typeface="Times New Roman"/>
              <a:buNone/>
              <a:defRPr sz="1400"/>
            </a:lvl9pPr>
          </a:lstStyle>
          <a:p>
            <a:endParaRPr/>
          </a:p>
        </p:txBody>
      </p:sp>
      <p:sp>
        <p:nvSpPr>
          <p:cNvPr id="48" name="Google Shape;48;p19"/>
          <p:cNvSpPr txBox="1">
            <a:spLocks noGrp="1"/>
          </p:cNvSpPr>
          <p:nvPr>
            <p:ph type="ftr" idx="11"/>
          </p:nvPr>
        </p:nvSpPr>
        <p:spPr>
          <a:xfrm>
            <a:off x="72117" y="4843344"/>
            <a:ext cx="3513120" cy="273844"/>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1050">
                <a:solidFill>
                  <a:schemeClr val="dk1"/>
                </a:solidFill>
                <a:latin typeface="Open Sans"/>
                <a:ea typeface="Open Sans"/>
                <a:cs typeface="Open Sans"/>
                <a:sym typeface="Open Sans"/>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9"/>
          <p:cNvSpPr txBox="1">
            <a:spLocks noGrp="1"/>
          </p:cNvSpPr>
          <p:nvPr>
            <p:ph type="sldNum" idx="12"/>
          </p:nvPr>
        </p:nvSpPr>
        <p:spPr>
          <a:xfrm>
            <a:off x="7342606" y="4847052"/>
            <a:ext cx="485707" cy="273844"/>
          </a:xfrm>
          <a:prstGeom prst="rect">
            <a:avLst/>
          </a:prstGeom>
          <a:noFill/>
          <a:ln>
            <a:noFill/>
          </a:ln>
        </p:spPr>
        <p:txBody>
          <a:bodyPr spcFirstLastPara="1" wrap="square" lIns="91425" tIns="45700" rIns="91425" bIns="45700" anchor="t" anchorCtr="0">
            <a:noAutofit/>
          </a:bodyPr>
          <a:lstStyle>
            <a:lvl1pPr marL="0" marR="0" lvl="0" indent="0" algn="l">
              <a:spcBef>
                <a:spcPts val="0"/>
              </a:spcBef>
              <a:spcAft>
                <a:spcPts val="0"/>
              </a:spcAft>
              <a:buNone/>
              <a:defRPr sz="1050" b="0" i="0" u="none" strike="noStrike" cap="none">
                <a:solidFill>
                  <a:schemeClr val="dk1"/>
                </a:solidFill>
                <a:latin typeface="Arial"/>
                <a:ea typeface="Arial"/>
                <a:cs typeface="Arial"/>
                <a:sym typeface="Arial"/>
              </a:defRPr>
            </a:lvl1pPr>
            <a:lvl2pPr marL="0" marR="0" lvl="1" indent="0" algn="l">
              <a:spcBef>
                <a:spcPts val="0"/>
              </a:spcBef>
              <a:spcAft>
                <a:spcPts val="0"/>
              </a:spcAft>
              <a:buNone/>
              <a:defRPr sz="1050" b="0" i="0" u="none" strike="noStrike" cap="none">
                <a:solidFill>
                  <a:schemeClr val="dk1"/>
                </a:solidFill>
                <a:latin typeface="Arial"/>
                <a:ea typeface="Arial"/>
                <a:cs typeface="Arial"/>
                <a:sym typeface="Arial"/>
              </a:defRPr>
            </a:lvl2pPr>
            <a:lvl3pPr marL="0" marR="0" lvl="2" indent="0" algn="l">
              <a:spcBef>
                <a:spcPts val="0"/>
              </a:spcBef>
              <a:spcAft>
                <a:spcPts val="0"/>
              </a:spcAft>
              <a:buNone/>
              <a:defRPr sz="1050" b="0" i="0" u="none" strike="noStrike" cap="none">
                <a:solidFill>
                  <a:schemeClr val="dk1"/>
                </a:solidFill>
                <a:latin typeface="Arial"/>
                <a:ea typeface="Arial"/>
                <a:cs typeface="Arial"/>
                <a:sym typeface="Arial"/>
              </a:defRPr>
            </a:lvl3pPr>
            <a:lvl4pPr marL="0" marR="0" lvl="3" indent="0" algn="l">
              <a:spcBef>
                <a:spcPts val="0"/>
              </a:spcBef>
              <a:spcAft>
                <a:spcPts val="0"/>
              </a:spcAft>
              <a:buNone/>
              <a:defRPr sz="1050" b="0" i="0" u="none" strike="noStrike" cap="none">
                <a:solidFill>
                  <a:schemeClr val="dk1"/>
                </a:solidFill>
                <a:latin typeface="Arial"/>
                <a:ea typeface="Arial"/>
                <a:cs typeface="Arial"/>
                <a:sym typeface="Arial"/>
              </a:defRPr>
            </a:lvl4pPr>
            <a:lvl5pPr marL="0" marR="0" lvl="4" indent="0" algn="l">
              <a:spcBef>
                <a:spcPts val="0"/>
              </a:spcBef>
              <a:spcAft>
                <a:spcPts val="0"/>
              </a:spcAft>
              <a:buNone/>
              <a:defRPr sz="1050" b="0" i="0" u="none" strike="noStrike" cap="none">
                <a:solidFill>
                  <a:schemeClr val="dk1"/>
                </a:solidFill>
                <a:latin typeface="Arial"/>
                <a:ea typeface="Arial"/>
                <a:cs typeface="Arial"/>
                <a:sym typeface="Arial"/>
              </a:defRPr>
            </a:lvl5pPr>
            <a:lvl6pPr marL="0" marR="0" lvl="5" indent="0" algn="l">
              <a:spcBef>
                <a:spcPts val="0"/>
              </a:spcBef>
              <a:spcAft>
                <a:spcPts val="0"/>
              </a:spcAft>
              <a:buNone/>
              <a:defRPr sz="1050" b="0" i="0" u="none" strike="noStrike" cap="none">
                <a:solidFill>
                  <a:schemeClr val="dk1"/>
                </a:solidFill>
                <a:latin typeface="Arial"/>
                <a:ea typeface="Arial"/>
                <a:cs typeface="Arial"/>
                <a:sym typeface="Arial"/>
              </a:defRPr>
            </a:lvl6pPr>
            <a:lvl7pPr marL="0" marR="0" lvl="6" indent="0" algn="l">
              <a:spcBef>
                <a:spcPts val="0"/>
              </a:spcBef>
              <a:spcAft>
                <a:spcPts val="0"/>
              </a:spcAft>
              <a:buNone/>
              <a:defRPr sz="1050" b="0" i="0" u="none" strike="noStrike" cap="none">
                <a:solidFill>
                  <a:schemeClr val="dk1"/>
                </a:solidFill>
                <a:latin typeface="Arial"/>
                <a:ea typeface="Arial"/>
                <a:cs typeface="Arial"/>
                <a:sym typeface="Arial"/>
              </a:defRPr>
            </a:lvl7pPr>
            <a:lvl8pPr marL="0" marR="0" lvl="7" indent="0" algn="l">
              <a:spcBef>
                <a:spcPts val="0"/>
              </a:spcBef>
              <a:spcAft>
                <a:spcPts val="0"/>
              </a:spcAft>
              <a:buNone/>
              <a:defRPr sz="1050" b="0" i="0" u="none" strike="noStrike" cap="none">
                <a:solidFill>
                  <a:schemeClr val="dk1"/>
                </a:solidFill>
                <a:latin typeface="Arial"/>
                <a:ea typeface="Arial"/>
                <a:cs typeface="Arial"/>
                <a:sym typeface="Arial"/>
              </a:defRPr>
            </a:lvl8pPr>
            <a:lvl9pPr marL="0" marR="0" lvl="8" indent="0" algn="l">
              <a:spcBef>
                <a:spcPts val="0"/>
              </a:spcBef>
              <a:spcAft>
                <a:spcPts val="0"/>
              </a:spcAft>
              <a:buNone/>
              <a:defRPr sz="105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50"/>
        <p:cNvGrpSpPr/>
        <p:nvPr/>
      </p:nvGrpSpPr>
      <p:grpSpPr>
        <a:xfrm>
          <a:off x="0" y="0"/>
          <a:ext cx="0" cy="0"/>
          <a:chOff x="0" y="0"/>
          <a:chExt cx="0" cy="0"/>
        </a:xfrm>
      </p:grpSpPr>
      <p:sp>
        <p:nvSpPr>
          <p:cNvPr id="51" name="Google Shape;51;p20"/>
          <p:cNvSpPr txBox="1">
            <a:spLocks noGrp="1"/>
          </p:cNvSpPr>
          <p:nvPr>
            <p:ph type="title"/>
          </p:nvPr>
        </p:nvSpPr>
        <p:spPr>
          <a:xfrm>
            <a:off x="323851" y="171980"/>
            <a:ext cx="7343775" cy="864394"/>
          </a:xfrm>
          <a:prstGeom prst="rect">
            <a:avLst/>
          </a:prstGeom>
          <a:noFill/>
          <a:ln>
            <a:noFill/>
          </a:ln>
        </p:spPr>
        <p:txBody>
          <a:bodyPr spcFirstLastPara="1" wrap="square" lIns="91425" tIns="45700" rIns="91425" bIns="45700" anchor="ctr" anchorCtr="0">
            <a:noAutofit/>
          </a:bodyPr>
          <a:lstStyle>
            <a:lvl1pPr lvl="0" algn="l">
              <a:spcBef>
                <a:spcPts val="1100"/>
              </a:spcBef>
              <a:spcAft>
                <a:spcPts val="0"/>
              </a:spcAft>
              <a:buSzPts val="1400"/>
              <a:buNone/>
              <a:defRPr>
                <a:solidFill>
                  <a:srgbClr val="004494"/>
                </a:solidFill>
              </a:defRPr>
            </a:lvl1pPr>
            <a:lvl2pPr lvl="1" algn="l">
              <a:spcBef>
                <a:spcPts val="900"/>
              </a:spcBef>
              <a:spcAft>
                <a:spcPts val="0"/>
              </a:spcAft>
              <a:buSzPts val="1400"/>
              <a:buNone/>
              <a:defRPr/>
            </a:lvl2pPr>
            <a:lvl3pPr lvl="2" algn="l">
              <a:spcBef>
                <a:spcPts val="900"/>
              </a:spcBef>
              <a:spcAft>
                <a:spcPts val="0"/>
              </a:spcAft>
              <a:buSzPts val="1400"/>
              <a:buNone/>
              <a:defRPr/>
            </a:lvl3pPr>
            <a:lvl4pPr lvl="3" algn="l">
              <a:spcBef>
                <a:spcPts val="900"/>
              </a:spcBef>
              <a:spcAft>
                <a:spcPts val="0"/>
              </a:spcAft>
              <a:buSzPts val="1400"/>
              <a:buNone/>
              <a:defRPr/>
            </a:lvl4pPr>
            <a:lvl5pPr lvl="4" algn="l">
              <a:spcBef>
                <a:spcPts val="900"/>
              </a:spcBef>
              <a:spcAft>
                <a:spcPts val="0"/>
              </a:spcAft>
              <a:buSzPts val="1400"/>
              <a:buNone/>
              <a:defRPr/>
            </a:lvl5pPr>
            <a:lvl6pPr lvl="5" algn="l">
              <a:spcBef>
                <a:spcPts val="900"/>
              </a:spcBef>
              <a:spcAft>
                <a:spcPts val="0"/>
              </a:spcAft>
              <a:buSzPts val="1400"/>
              <a:buNone/>
              <a:defRPr/>
            </a:lvl6pPr>
            <a:lvl7pPr lvl="6" algn="l">
              <a:spcBef>
                <a:spcPts val="900"/>
              </a:spcBef>
              <a:spcAft>
                <a:spcPts val="0"/>
              </a:spcAft>
              <a:buSzPts val="1400"/>
              <a:buNone/>
              <a:defRPr/>
            </a:lvl7pPr>
            <a:lvl8pPr lvl="7" algn="l">
              <a:spcBef>
                <a:spcPts val="900"/>
              </a:spcBef>
              <a:spcAft>
                <a:spcPts val="0"/>
              </a:spcAft>
              <a:buSzPts val="1400"/>
              <a:buNone/>
              <a:defRPr/>
            </a:lvl8pPr>
            <a:lvl9pPr lvl="8" algn="l">
              <a:spcBef>
                <a:spcPts val="900"/>
              </a:spcBef>
              <a:spcAft>
                <a:spcPts val="0"/>
              </a:spcAft>
              <a:buSzPts val="1400"/>
              <a:buNone/>
              <a:defRPr/>
            </a:lvl9pPr>
          </a:lstStyle>
          <a:p>
            <a:endParaRPr/>
          </a:p>
        </p:txBody>
      </p:sp>
      <p:sp>
        <p:nvSpPr>
          <p:cNvPr id="52" name="Google Shape;52;p20"/>
          <p:cNvSpPr txBox="1">
            <a:spLocks noGrp="1"/>
          </p:cNvSpPr>
          <p:nvPr>
            <p:ph type="body" idx="1"/>
          </p:nvPr>
        </p:nvSpPr>
        <p:spPr>
          <a:xfrm>
            <a:off x="4644008" y="1275607"/>
            <a:ext cx="4176464" cy="3456830"/>
          </a:xfrm>
          <a:prstGeom prst="rect">
            <a:avLst/>
          </a:prstGeom>
          <a:noFill/>
          <a:ln>
            <a:noFill/>
          </a:ln>
        </p:spPr>
        <p:txBody>
          <a:bodyPr spcFirstLastPara="1" wrap="square" lIns="91425" tIns="45700" rIns="91425" bIns="45700" anchor="t" anchorCtr="0">
            <a:noAutofit/>
          </a:bodyPr>
          <a:lstStyle>
            <a:lvl1pPr marL="457200" lvl="0" indent="-417194" algn="l">
              <a:spcBef>
                <a:spcPts val="440"/>
              </a:spcBef>
              <a:spcAft>
                <a:spcPts val="0"/>
              </a:spcAft>
              <a:buSzPts val="2970"/>
              <a:buFont typeface="Arial"/>
              <a:buChar char="•"/>
              <a:defRPr sz="2200">
                <a:solidFill>
                  <a:srgbClr val="004494"/>
                </a:solidFill>
                <a:latin typeface="Arial"/>
                <a:ea typeface="Arial"/>
                <a:cs typeface="Arial"/>
                <a:sym typeface="Arial"/>
              </a:defRPr>
            </a:lvl1pPr>
            <a:lvl2pPr marL="914400" lvl="1" indent="-368935" algn="l">
              <a:spcBef>
                <a:spcPts val="850"/>
              </a:spcBef>
              <a:spcAft>
                <a:spcPts val="0"/>
              </a:spcAft>
              <a:buSzPts val="2210"/>
              <a:buFont typeface="Arial"/>
              <a:buChar char="•"/>
              <a:defRPr>
                <a:latin typeface="Arial"/>
                <a:ea typeface="Arial"/>
                <a:cs typeface="Arial"/>
                <a:sym typeface="Arial"/>
              </a:defRPr>
            </a:lvl2pPr>
            <a:lvl3pPr marL="1371600" lvl="2" indent="-330200" algn="l">
              <a:spcBef>
                <a:spcPts val="480"/>
              </a:spcBef>
              <a:spcAft>
                <a:spcPts val="0"/>
              </a:spcAft>
              <a:buClr>
                <a:schemeClr val="dk1"/>
              </a:buClr>
              <a:buSzPts val="1600"/>
              <a:buFont typeface="Arial"/>
              <a:buChar char="–"/>
              <a:defRPr>
                <a:latin typeface="Arial"/>
                <a:ea typeface="Arial"/>
                <a:cs typeface="Arial"/>
                <a:sym typeface="Arial"/>
              </a:defRPr>
            </a:lvl3pPr>
            <a:lvl4pPr marL="1828800" lvl="3" indent="-355600" algn="l">
              <a:spcBef>
                <a:spcPts val="400"/>
              </a:spcBef>
              <a:spcAft>
                <a:spcPts val="0"/>
              </a:spcAft>
              <a:buClr>
                <a:schemeClr val="dk1"/>
              </a:buClr>
              <a:buSzPts val="2000"/>
              <a:buFont typeface="Arial"/>
              <a:buChar char="–"/>
              <a:defRPr>
                <a:latin typeface="Arial"/>
                <a:ea typeface="Arial"/>
                <a:cs typeface="Arial"/>
                <a:sym typeface="Arial"/>
              </a:defRPr>
            </a:lvl4pPr>
            <a:lvl5pPr marL="2286000" lvl="4" indent="-330200" algn="l">
              <a:spcBef>
                <a:spcPts val="320"/>
              </a:spcBef>
              <a:spcAft>
                <a:spcPts val="0"/>
              </a:spcAft>
              <a:buClr>
                <a:schemeClr val="dk1"/>
              </a:buClr>
              <a:buSzPts val="1600"/>
              <a:buFont typeface="Arial"/>
              <a:buChar char="»"/>
              <a:defRPr>
                <a:latin typeface="Arial"/>
                <a:ea typeface="Arial"/>
                <a:cs typeface="Arial"/>
                <a:sym typeface="Aria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53" name="Google Shape;53;p20"/>
          <p:cNvSpPr txBox="1">
            <a:spLocks noGrp="1"/>
          </p:cNvSpPr>
          <p:nvPr>
            <p:ph type="body" idx="2"/>
          </p:nvPr>
        </p:nvSpPr>
        <p:spPr>
          <a:xfrm>
            <a:off x="323528" y="1275607"/>
            <a:ext cx="4176464" cy="3456830"/>
          </a:xfrm>
          <a:prstGeom prst="rect">
            <a:avLst/>
          </a:prstGeom>
          <a:noFill/>
          <a:ln>
            <a:noFill/>
          </a:ln>
        </p:spPr>
        <p:txBody>
          <a:bodyPr spcFirstLastPara="1" wrap="square" lIns="91425" tIns="45700" rIns="91425" bIns="45700" anchor="t" anchorCtr="0">
            <a:noAutofit/>
          </a:bodyPr>
          <a:lstStyle>
            <a:lvl1pPr marL="457200" lvl="0" indent="-417194" algn="l">
              <a:spcBef>
                <a:spcPts val="440"/>
              </a:spcBef>
              <a:spcAft>
                <a:spcPts val="0"/>
              </a:spcAft>
              <a:buSzPts val="2970"/>
              <a:buFont typeface="Arial"/>
              <a:buChar char="•"/>
              <a:defRPr sz="2200">
                <a:solidFill>
                  <a:srgbClr val="004494"/>
                </a:solidFill>
                <a:latin typeface="Arial"/>
                <a:ea typeface="Arial"/>
                <a:cs typeface="Arial"/>
                <a:sym typeface="Arial"/>
              </a:defRPr>
            </a:lvl1pPr>
            <a:lvl2pPr marL="914400" lvl="1" indent="-368935" algn="l">
              <a:spcBef>
                <a:spcPts val="850"/>
              </a:spcBef>
              <a:spcAft>
                <a:spcPts val="0"/>
              </a:spcAft>
              <a:buSzPts val="2210"/>
              <a:buFont typeface="Arial"/>
              <a:buChar char="•"/>
              <a:defRPr>
                <a:latin typeface="Arial"/>
                <a:ea typeface="Arial"/>
                <a:cs typeface="Arial"/>
                <a:sym typeface="Arial"/>
              </a:defRPr>
            </a:lvl2pPr>
            <a:lvl3pPr marL="1371600" lvl="2" indent="-330200" algn="l">
              <a:spcBef>
                <a:spcPts val="480"/>
              </a:spcBef>
              <a:spcAft>
                <a:spcPts val="0"/>
              </a:spcAft>
              <a:buClr>
                <a:schemeClr val="dk1"/>
              </a:buClr>
              <a:buSzPts val="1600"/>
              <a:buFont typeface="Arial"/>
              <a:buChar char="–"/>
              <a:defRPr>
                <a:latin typeface="Arial"/>
                <a:ea typeface="Arial"/>
                <a:cs typeface="Arial"/>
                <a:sym typeface="Arial"/>
              </a:defRPr>
            </a:lvl3pPr>
            <a:lvl4pPr marL="1828800" lvl="3" indent="-355600" algn="l">
              <a:spcBef>
                <a:spcPts val="400"/>
              </a:spcBef>
              <a:spcAft>
                <a:spcPts val="0"/>
              </a:spcAft>
              <a:buClr>
                <a:schemeClr val="dk1"/>
              </a:buClr>
              <a:buSzPts val="2000"/>
              <a:buFont typeface="Arial"/>
              <a:buChar char="–"/>
              <a:defRPr>
                <a:latin typeface="Arial"/>
                <a:ea typeface="Arial"/>
                <a:cs typeface="Arial"/>
                <a:sym typeface="Arial"/>
              </a:defRPr>
            </a:lvl4pPr>
            <a:lvl5pPr marL="2286000" lvl="4" indent="-330200" algn="l">
              <a:spcBef>
                <a:spcPts val="320"/>
              </a:spcBef>
              <a:spcAft>
                <a:spcPts val="0"/>
              </a:spcAft>
              <a:buClr>
                <a:schemeClr val="dk1"/>
              </a:buClr>
              <a:buSzPts val="1600"/>
              <a:buFont typeface="Arial"/>
              <a:buChar char="»"/>
              <a:defRPr>
                <a:latin typeface="Arial"/>
                <a:ea typeface="Arial"/>
                <a:cs typeface="Arial"/>
                <a:sym typeface="Aria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54" name="Google Shape;54;p20"/>
          <p:cNvSpPr txBox="1">
            <a:spLocks noGrp="1"/>
          </p:cNvSpPr>
          <p:nvPr>
            <p:ph type="ftr" idx="11"/>
          </p:nvPr>
        </p:nvSpPr>
        <p:spPr>
          <a:xfrm>
            <a:off x="72117" y="4843344"/>
            <a:ext cx="3513120" cy="273844"/>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1050">
                <a:solidFill>
                  <a:schemeClr val="dk1"/>
                </a:solidFill>
                <a:latin typeface="Open Sans"/>
                <a:ea typeface="Open Sans"/>
                <a:cs typeface="Open Sans"/>
                <a:sym typeface="Open Sans"/>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20"/>
          <p:cNvSpPr txBox="1">
            <a:spLocks noGrp="1"/>
          </p:cNvSpPr>
          <p:nvPr>
            <p:ph type="sldNum" idx="12"/>
          </p:nvPr>
        </p:nvSpPr>
        <p:spPr>
          <a:xfrm>
            <a:off x="7342606" y="4847052"/>
            <a:ext cx="485707" cy="273844"/>
          </a:xfrm>
          <a:prstGeom prst="rect">
            <a:avLst/>
          </a:prstGeom>
          <a:noFill/>
          <a:ln>
            <a:noFill/>
          </a:ln>
        </p:spPr>
        <p:txBody>
          <a:bodyPr spcFirstLastPara="1" wrap="square" lIns="91425" tIns="45700" rIns="91425" bIns="45700" anchor="t" anchorCtr="0">
            <a:noAutofit/>
          </a:bodyPr>
          <a:lstStyle>
            <a:lvl1pPr marL="0" marR="0" lvl="0" indent="0" algn="l">
              <a:spcBef>
                <a:spcPts val="0"/>
              </a:spcBef>
              <a:spcAft>
                <a:spcPts val="0"/>
              </a:spcAft>
              <a:buNone/>
              <a:defRPr sz="1050" b="0" i="0" u="none" strike="noStrike" cap="none">
                <a:solidFill>
                  <a:schemeClr val="dk1"/>
                </a:solidFill>
                <a:latin typeface="Arial"/>
                <a:ea typeface="Arial"/>
                <a:cs typeface="Arial"/>
                <a:sym typeface="Arial"/>
              </a:defRPr>
            </a:lvl1pPr>
            <a:lvl2pPr marL="0" marR="0" lvl="1" indent="0" algn="l">
              <a:spcBef>
                <a:spcPts val="0"/>
              </a:spcBef>
              <a:spcAft>
                <a:spcPts val="0"/>
              </a:spcAft>
              <a:buNone/>
              <a:defRPr sz="1050" b="0" i="0" u="none" strike="noStrike" cap="none">
                <a:solidFill>
                  <a:schemeClr val="dk1"/>
                </a:solidFill>
                <a:latin typeface="Arial"/>
                <a:ea typeface="Arial"/>
                <a:cs typeface="Arial"/>
                <a:sym typeface="Arial"/>
              </a:defRPr>
            </a:lvl2pPr>
            <a:lvl3pPr marL="0" marR="0" lvl="2" indent="0" algn="l">
              <a:spcBef>
                <a:spcPts val="0"/>
              </a:spcBef>
              <a:spcAft>
                <a:spcPts val="0"/>
              </a:spcAft>
              <a:buNone/>
              <a:defRPr sz="1050" b="0" i="0" u="none" strike="noStrike" cap="none">
                <a:solidFill>
                  <a:schemeClr val="dk1"/>
                </a:solidFill>
                <a:latin typeface="Arial"/>
                <a:ea typeface="Arial"/>
                <a:cs typeface="Arial"/>
                <a:sym typeface="Arial"/>
              </a:defRPr>
            </a:lvl3pPr>
            <a:lvl4pPr marL="0" marR="0" lvl="3" indent="0" algn="l">
              <a:spcBef>
                <a:spcPts val="0"/>
              </a:spcBef>
              <a:spcAft>
                <a:spcPts val="0"/>
              </a:spcAft>
              <a:buNone/>
              <a:defRPr sz="1050" b="0" i="0" u="none" strike="noStrike" cap="none">
                <a:solidFill>
                  <a:schemeClr val="dk1"/>
                </a:solidFill>
                <a:latin typeface="Arial"/>
                <a:ea typeface="Arial"/>
                <a:cs typeface="Arial"/>
                <a:sym typeface="Arial"/>
              </a:defRPr>
            </a:lvl4pPr>
            <a:lvl5pPr marL="0" marR="0" lvl="4" indent="0" algn="l">
              <a:spcBef>
                <a:spcPts val="0"/>
              </a:spcBef>
              <a:spcAft>
                <a:spcPts val="0"/>
              </a:spcAft>
              <a:buNone/>
              <a:defRPr sz="1050" b="0" i="0" u="none" strike="noStrike" cap="none">
                <a:solidFill>
                  <a:schemeClr val="dk1"/>
                </a:solidFill>
                <a:latin typeface="Arial"/>
                <a:ea typeface="Arial"/>
                <a:cs typeface="Arial"/>
                <a:sym typeface="Arial"/>
              </a:defRPr>
            </a:lvl5pPr>
            <a:lvl6pPr marL="0" marR="0" lvl="5" indent="0" algn="l">
              <a:spcBef>
                <a:spcPts val="0"/>
              </a:spcBef>
              <a:spcAft>
                <a:spcPts val="0"/>
              </a:spcAft>
              <a:buNone/>
              <a:defRPr sz="1050" b="0" i="0" u="none" strike="noStrike" cap="none">
                <a:solidFill>
                  <a:schemeClr val="dk1"/>
                </a:solidFill>
                <a:latin typeface="Arial"/>
                <a:ea typeface="Arial"/>
                <a:cs typeface="Arial"/>
                <a:sym typeface="Arial"/>
              </a:defRPr>
            </a:lvl6pPr>
            <a:lvl7pPr marL="0" marR="0" lvl="6" indent="0" algn="l">
              <a:spcBef>
                <a:spcPts val="0"/>
              </a:spcBef>
              <a:spcAft>
                <a:spcPts val="0"/>
              </a:spcAft>
              <a:buNone/>
              <a:defRPr sz="1050" b="0" i="0" u="none" strike="noStrike" cap="none">
                <a:solidFill>
                  <a:schemeClr val="dk1"/>
                </a:solidFill>
                <a:latin typeface="Arial"/>
                <a:ea typeface="Arial"/>
                <a:cs typeface="Arial"/>
                <a:sym typeface="Arial"/>
              </a:defRPr>
            </a:lvl7pPr>
            <a:lvl8pPr marL="0" marR="0" lvl="7" indent="0" algn="l">
              <a:spcBef>
                <a:spcPts val="0"/>
              </a:spcBef>
              <a:spcAft>
                <a:spcPts val="0"/>
              </a:spcAft>
              <a:buNone/>
              <a:defRPr sz="1050" b="0" i="0" u="none" strike="noStrike" cap="none">
                <a:solidFill>
                  <a:schemeClr val="dk1"/>
                </a:solidFill>
                <a:latin typeface="Arial"/>
                <a:ea typeface="Arial"/>
                <a:cs typeface="Arial"/>
                <a:sym typeface="Arial"/>
              </a:defRPr>
            </a:lvl8pPr>
            <a:lvl9pPr marL="0" marR="0" lvl="8" indent="0" algn="l">
              <a:spcBef>
                <a:spcPts val="0"/>
              </a:spcBef>
              <a:spcAft>
                <a:spcPts val="0"/>
              </a:spcAft>
              <a:buNone/>
              <a:defRPr sz="105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56"/>
        <p:cNvGrpSpPr/>
        <p:nvPr/>
      </p:nvGrpSpPr>
      <p:grpSpPr>
        <a:xfrm>
          <a:off x="0" y="0"/>
          <a:ext cx="0" cy="0"/>
          <a:chOff x="0" y="0"/>
          <a:chExt cx="0" cy="0"/>
        </a:xfrm>
      </p:grpSpPr>
      <p:sp>
        <p:nvSpPr>
          <p:cNvPr id="57" name="Google Shape;57;p21"/>
          <p:cNvSpPr txBox="1">
            <a:spLocks noGrp="1"/>
          </p:cNvSpPr>
          <p:nvPr>
            <p:ph type="body" idx="1"/>
          </p:nvPr>
        </p:nvSpPr>
        <p:spPr>
          <a:xfrm>
            <a:off x="322511" y="1275606"/>
            <a:ext cx="4173860" cy="479822"/>
          </a:xfrm>
          <a:prstGeom prst="rect">
            <a:avLst/>
          </a:prstGeom>
          <a:noFill/>
          <a:ln>
            <a:noFill/>
          </a:ln>
        </p:spPr>
        <p:txBody>
          <a:bodyPr spcFirstLastPara="1" wrap="square" lIns="91425" tIns="45700" rIns="91425" bIns="45700" anchor="ctr" anchorCtr="0">
            <a:noAutofit/>
          </a:bodyPr>
          <a:lstStyle>
            <a:lvl1pPr marL="457200" lvl="0" indent="-228600" algn="l">
              <a:spcBef>
                <a:spcPts val="400"/>
              </a:spcBef>
              <a:spcAft>
                <a:spcPts val="0"/>
              </a:spcAft>
              <a:buSzPts val="2700"/>
              <a:buFont typeface="Arial"/>
              <a:buNone/>
              <a:defRPr sz="2000" b="1">
                <a:solidFill>
                  <a:srgbClr val="004494"/>
                </a:solidFill>
              </a:defRPr>
            </a:lvl1pPr>
            <a:lvl2pPr marL="914400" lvl="1" indent="-228600" algn="l">
              <a:spcBef>
                <a:spcPts val="1000"/>
              </a:spcBef>
              <a:spcAft>
                <a:spcPts val="0"/>
              </a:spcAft>
              <a:buSzPts val="2600"/>
              <a:buFont typeface="Arial"/>
              <a:buNone/>
              <a:defRPr sz="2000" b="1"/>
            </a:lvl2pPr>
            <a:lvl3pPr marL="1371600" lvl="2" indent="-228600" algn="l">
              <a:spcBef>
                <a:spcPts val="54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58" name="Google Shape;58;p21"/>
          <p:cNvSpPr txBox="1">
            <a:spLocks noGrp="1"/>
          </p:cNvSpPr>
          <p:nvPr>
            <p:ph type="body" idx="2"/>
          </p:nvPr>
        </p:nvSpPr>
        <p:spPr>
          <a:xfrm>
            <a:off x="4644009" y="1275606"/>
            <a:ext cx="4175447" cy="479822"/>
          </a:xfrm>
          <a:prstGeom prst="rect">
            <a:avLst/>
          </a:prstGeom>
          <a:noFill/>
          <a:ln>
            <a:noFill/>
          </a:ln>
        </p:spPr>
        <p:txBody>
          <a:bodyPr spcFirstLastPara="1" wrap="square" lIns="91425" tIns="45700" rIns="91425" bIns="45700" anchor="ctr" anchorCtr="0">
            <a:noAutofit/>
          </a:bodyPr>
          <a:lstStyle>
            <a:lvl1pPr marL="457200" lvl="0" indent="-228600" algn="l">
              <a:spcBef>
                <a:spcPts val="400"/>
              </a:spcBef>
              <a:spcAft>
                <a:spcPts val="0"/>
              </a:spcAft>
              <a:buSzPts val="2700"/>
              <a:buFont typeface="Arial"/>
              <a:buNone/>
              <a:defRPr sz="2000" b="1">
                <a:solidFill>
                  <a:srgbClr val="004494"/>
                </a:solidFill>
              </a:defRPr>
            </a:lvl1pPr>
            <a:lvl2pPr marL="914400" lvl="1" indent="-228600" algn="l">
              <a:spcBef>
                <a:spcPts val="1000"/>
              </a:spcBef>
              <a:spcAft>
                <a:spcPts val="0"/>
              </a:spcAft>
              <a:buSzPts val="2600"/>
              <a:buFont typeface="Arial"/>
              <a:buNone/>
              <a:defRPr sz="2000" b="1"/>
            </a:lvl2pPr>
            <a:lvl3pPr marL="1371600" lvl="2" indent="-228600" algn="l">
              <a:spcBef>
                <a:spcPts val="54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59" name="Google Shape;59;p21"/>
          <p:cNvSpPr txBox="1">
            <a:spLocks noGrp="1"/>
          </p:cNvSpPr>
          <p:nvPr>
            <p:ph type="title"/>
          </p:nvPr>
        </p:nvSpPr>
        <p:spPr>
          <a:xfrm>
            <a:off x="323528" y="171980"/>
            <a:ext cx="7344816" cy="864654"/>
          </a:xfrm>
          <a:prstGeom prst="rect">
            <a:avLst/>
          </a:prstGeom>
          <a:noFill/>
          <a:ln>
            <a:noFill/>
          </a:ln>
        </p:spPr>
        <p:txBody>
          <a:bodyPr spcFirstLastPara="1" wrap="square" lIns="91425" tIns="45700" rIns="91425" bIns="45700" anchor="ctr" anchorCtr="0">
            <a:noAutofit/>
          </a:bodyPr>
          <a:lstStyle>
            <a:lvl1pPr lvl="0" algn="l">
              <a:spcBef>
                <a:spcPts val="1100"/>
              </a:spcBef>
              <a:spcAft>
                <a:spcPts val="0"/>
              </a:spcAft>
              <a:buSzPts val="1400"/>
              <a:buNone/>
              <a:defRPr>
                <a:solidFill>
                  <a:srgbClr val="004494"/>
                </a:solidFill>
              </a:defRPr>
            </a:lvl1pPr>
            <a:lvl2pPr lvl="1" algn="l">
              <a:spcBef>
                <a:spcPts val="900"/>
              </a:spcBef>
              <a:spcAft>
                <a:spcPts val="0"/>
              </a:spcAft>
              <a:buSzPts val="1400"/>
              <a:buNone/>
              <a:defRPr/>
            </a:lvl2pPr>
            <a:lvl3pPr lvl="2" algn="l">
              <a:spcBef>
                <a:spcPts val="900"/>
              </a:spcBef>
              <a:spcAft>
                <a:spcPts val="0"/>
              </a:spcAft>
              <a:buSzPts val="1400"/>
              <a:buNone/>
              <a:defRPr/>
            </a:lvl3pPr>
            <a:lvl4pPr lvl="3" algn="l">
              <a:spcBef>
                <a:spcPts val="900"/>
              </a:spcBef>
              <a:spcAft>
                <a:spcPts val="0"/>
              </a:spcAft>
              <a:buSzPts val="1400"/>
              <a:buNone/>
              <a:defRPr/>
            </a:lvl4pPr>
            <a:lvl5pPr lvl="4" algn="l">
              <a:spcBef>
                <a:spcPts val="900"/>
              </a:spcBef>
              <a:spcAft>
                <a:spcPts val="0"/>
              </a:spcAft>
              <a:buSzPts val="1400"/>
              <a:buNone/>
              <a:defRPr/>
            </a:lvl5pPr>
            <a:lvl6pPr lvl="5" algn="l">
              <a:spcBef>
                <a:spcPts val="900"/>
              </a:spcBef>
              <a:spcAft>
                <a:spcPts val="0"/>
              </a:spcAft>
              <a:buSzPts val="1400"/>
              <a:buNone/>
              <a:defRPr/>
            </a:lvl6pPr>
            <a:lvl7pPr lvl="6" algn="l">
              <a:spcBef>
                <a:spcPts val="900"/>
              </a:spcBef>
              <a:spcAft>
                <a:spcPts val="0"/>
              </a:spcAft>
              <a:buSzPts val="1400"/>
              <a:buNone/>
              <a:defRPr/>
            </a:lvl7pPr>
            <a:lvl8pPr lvl="7" algn="l">
              <a:spcBef>
                <a:spcPts val="900"/>
              </a:spcBef>
              <a:spcAft>
                <a:spcPts val="0"/>
              </a:spcAft>
              <a:buSzPts val="1400"/>
              <a:buNone/>
              <a:defRPr/>
            </a:lvl8pPr>
            <a:lvl9pPr lvl="8" algn="l">
              <a:spcBef>
                <a:spcPts val="900"/>
              </a:spcBef>
              <a:spcAft>
                <a:spcPts val="0"/>
              </a:spcAft>
              <a:buSzPts val="1400"/>
              <a:buNone/>
              <a:defRPr/>
            </a:lvl9pPr>
          </a:lstStyle>
          <a:p>
            <a:endParaRPr/>
          </a:p>
        </p:txBody>
      </p:sp>
      <p:sp>
        <p:nvSpPr>
          <p:cNvPr id="60" name="Google Shape;60;p21"/>
          <p:cNvSpPr txBox="1">
            <a:spLocks noGrp="1"/>
          </p:cNvSpPr>
          <p:nvPr>
            <p:ph type="body" idx="3"/>
          </p:nvPr>
        </p:nvSpPr>
        <p:spPr>
          <a:xfrm>
            <a:off x="4644008" y="1815667"/>
            <a:ext cx="4176464" cy="2916770"/>
          </a:xfrm>
          <a:prstGeom prst="rect">
            <a:avLst/>
          </a:prstGeom>
          <a:noFill/>
          <a:ln>
            <a:noFill/>
          </a:ln>
        </p:spPr>
        <p:txBody>
          <a:bodyPr spcFirstLastPara="1" wrap="square" lIns="91425" tIns="45700" rIns="91425" bIns="45700" anchor="t" anchorCtr="0">
            <a:noAutofit/>
          </a:bodyPr>
          <a:lstStyle>
            <a:lvl1pPr marL="457200" lvl="0" indent="-417194" algn="l">
              <a:spcBef>
                <a:spcPts val="440"/>
              </a:spcBef>
              <a:spcAft>
                <a:spcPts val="0"/>
              </a:spcAft>
              <a:buSzPts val="2970"/>
              <a:buFont typeface="Arial"/>
              <a:buChar char="•"/>
              <a:defRPr sz="2200">
                <a:solidFill>
                  <a:srgbClr val="004494"/>
                </a:solidFill>
                <a:latin typeface="Arial"/>
                <a:ea typeface="Arial"/>
                <a:cs typeface="Arial"/>
                <a:sym typeface="Arial"/>
              </a:defRPr>
            </a:lvl1pPr>
            <a:lvl2pPr marL="914400" lvl="1" indent="-368935" algn="l">
              <a:spcBef>
                <a:spcPts val="850"/>
              </a:spcBef>
              <a:spcAft>
                <a:spcPts val="0"/>
              </a:spcAft>
              <a:buSzPts val="2210"/>
              <a:buFont typeface="Arial"/>
              <a:buChar char="•"/>
              <a:defRPr>
                <a:latin typeface="Arial"/>
                <a:ea typeface="Arial"/>
                <a:cs typeface="Arial"/>
                <a:sym typeface="Arial"/>
              </a:defRPr>
            </a:lvl2pPr>
            <a:lvl3pPr marL="1371600" lvl="2" indent="-330200" algn="l">
              <a:spcBef>
                <a:spcPts val="480"/>
              </a:spcBef>
              <a:spcAft>
                <a:spcPts val="0"/>
              </a:spcAft>
              <a:buClr>
                <a:schemeClr val="dk1"/>
              </a:buClr>
              <a:buSzPts val="1600"/>
              <a:buFont typeface="Arial"/>
              <a:buChar char="–"/>
              <a:defRPr>
                <a:latin typeface="Arial"/>
                <a:ea typeface="Arial"/>
                <a:cs typeface="Arial"/>
                <a:sym typeface="Arial"/>
              </a:defRPr>
            </a:lvl3pPr>
            <a:lvl4pPr marL="1828800" lvl="3" indent="-355600" algn="l">
              <a:spcBef>
                <a:spcPts val="400"/>
              </a:spcBef>
              <a:spcAft>
                <a:spcPts val="0"/>
              </a:spcAft>
              <a:buClr>
                <a:schemeClr val="dk1"/>
              </a:buClr>
              <a:buSzPts val="2000"/>
              <a:buFont typeface="Arial"/>
              <a:buChar char="–"/>
              <a:defRPr>
                <a:latin typeface="Arial"/>
                <a:ea typeface="Arial"/>
                <a:cs typeface="Arial"/>
                <a:sym typeface="Arial"/>
              </a:defRPr>
            </a:lvl4pPr>
            <a:lvl5pPr marL="2286000" lvl="4" indent="-330200" algn="l">
              <a:spcBef>
                <a:spcPts val="320"/>
              </a:spcBef>
              <a:spcAft>
                <a:spcPts val="0"/>
              </a:spcAft>
              <a:buClr>
                <a:schemeClr val="dk1"/>
              </a:buClr>
              <a:buSzPts val="1600"/>
              <a:buFont typeface="Arial"/>
              <a:buChar char="»"/>
              <a:defRPr>
                <a:latin typeface="Arial"/>
                <a:ea typeface="Arial"/>
                <a:cs typeface="Arial"/>
                <a:sym typeface="Aria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1" name="Google Shape;61;p21"/>
          <p:cNvSpPr txBox="1">
            <a:spLocks noGrp="1"/>
          </p:cNvSpPr>
          <p:nvPr>
            <p:ph type="body" idx="4"/>
          </p:nvPr>
        </p:nvSpPr>
        <p:spPr>
          <a:xfrm>
            <a:off x="323528" y="1815667"/>
            <a:ext cx="4176464" cy="2916770"/>
          </a:xfrm>
          <a:prstGeom prst="rect">
            <a:avLst/>
          </a:prstGeom>
          <a:noFill/>
          <a:ln>
            <a:noFill/>
          </a:ln>
        </p:spPr>
        <p:txBody>
          <a:bodyPr spcFirstLastPara="1" wrap="square" lIns="91425" tIns="45700" rIns="91425" bIns="45700" anchor="t" anchorCtr="0">
            <a:noAutofit/>
          </a:bodyPr>
          <a:lstStyle>
            <a:lvl1pPr marL="457200" lvl="0" indent="-417194" algn="l">
              <a:spcBef>
                <a:spcPts val="440"/>
              </a:spcBef>
              <a:spcAft>
                <a:spcPts val="0"/>
              </a:spcAft>
              <a:buSzPts val="2970"/>
              <a:buFont typeface="Arial"/>
              <a:buChar char="•"/>
              <a:defRPr sz="2200">
                <a:solidFill>
                  <a:srgbClr val="004494"/>
                </a:solidFill>
                <a:latin typeface="Arial"/>
                <a:ea typeface="Arial"/>
                <a:cs typeface="Arial"/>
                <a:sym typeface="Arial"/>
              </a:defRPr>
            </a:lvl1pPr>
            <a:lvl2pPr marL="914400" lvl="1" indent="-368935" algn="l">
              <a:spcBef>
                <a:spcPts val="850"/>
              </a:spcBef>
              <a:spcAft>
                <a:spcPts val="0"/>
              </a:spcAft>
              <a:buSzPts val="2210"/>
              <a:buFont typeface="Arial"/>
              <a:buChar char="•"/>
              <a:defRPr>
                <a:latin typeface="Arial"/>
                <a:ea typeface="Arial"/>
                <a:cs typeface="Arial"/>
                <a:sym typeface="Arial"/>
              </a:defRPr>
            </a:lvl2pPr>
            <a:lvl3pPr marL="1371600" lvl="2" indent="-330200" algn="l">
              <a:spcBef>
                <a:spcPts val="480"/>
              </a:spcBef>
              <a:spcAft>
                <a:spcPts val="0"/>
              </a:spcAft>
              <a:buClr>
                <a:schemeClr val="dk1"/>
              </a:buClr>
              <a:buSzPts val="1600"/>
              <a:buFont typeface="Arial"/>
              <a:buChar char="–"/>
              <a:defRPr>
                <a:latin typeface="Arial"/>
                <a:ea typeface="Arial"/>
                <a:cs typeface="Arial"/>
                <a:sym typeface="Arial"/>
              </a:defRPr>
            </a:lvl3pPr>
            <a:lvl4pPr marL="1828800" lvl="3" indent="-355600" algn="l">
              <a:spcBef>
                <a:spcPts val="400"/>
              </a:spcBef>
              <a:spcAft>
                <a:spcPts val="0"/>
              </a:spcAft>
              <a:buClr>
                <a:schemeClr val="dk1"/>
              </a:buClr>
              <a:buSzPts val="2000"/>
              <a:buFont typeface="Arial"/>
              <a:buChar char="–"/>
              <a:defRPr>
                <a:latin typeface="Arial"/>
                <a:ea typeface="Arial"/>
                <a:cs typeface="Arial"/>
                <a:sym typeface="Arial"/>
              </a:defRPr>
            </a:lvl4pPr>
            <a:lvl5pPr marL="2286000" lvl="4" indent="-330200" algn="l">
              <a:spcBef>
                <a:spcPts val="320"/>
              </a:spcBef>
              <a:spcAft>
                <a:spcPts val="0"/>
              </a:spcAft>
              <a:buClr>
                <a:schemeClr val="dk1"/>
              </a:buClr>
              <a:buSzPts val="1600"/>
              <a:buFont typeface="Arial"/>
              <a:buChar char="»"/>
              <a:defRPr>
                <a:latin typeface="Arial"/>
                <a:ea typeface="Arial"/>
                <a:cs typeface="Arial"/>
                <a:sym typeface="Aria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2" name="Google Shape;62;p21"/>
          <p:cNvSpPr txBox="1">
            <a:spLocks noGrp="1"/>
          </p:cNvSpPr>
          <p:nvPr>
            <p:ph type="ftr" idx="11"/>
          </p:nvPr>
        </p:nvSpPr>
        <p:spPr>
          <a:xfrm>
            <a:off x="72117" y="4843344"/>
            <a:ext cx="3513120" cy="273844"/>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1050">
                <a:solidFill>
                  <a:schemeClr val="dk1"/>
                </a:solidFill>
                <a:latin typeface="Open Sans"/>
                <a:ea typeface="Open Sans"/>
                <a:cs typeface="Open Sans"/>
                <a:sym typeface="Open Sans"/>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1"/>
          <p:cNvSpPr txBox="1">
            <a:spLocks noGrp="1"/>
          </p:cNvSpPr>
          <p:nvPr>
            <p:ph type="sldNum" idx="12"/>
          </p:nvPr>
        </p:nvSpPr>
        <p:spPr>
          <a:xfrm>
            <a:off x="7342606" y="4847052"/>
            <a:ext cx="485707" cy="273844"/>
          </a:xfrm>
          <a:prstGeom prst="rect">
            <a:avLst/>
          </a:prstGeom>
          <a:noFill/>
          <a:ln>
            <a:noFill/>
          </a:ln>
        </p:spPr>
        <p:txBody>
          <a:bodyPr spcFirstLastPara="1" wrap="square" lIns="91425" tIns="45700" rIns="91425" bIns="45700" anchor="t" anchorCtr="0">
            <a:noAutofit/>
          </a:bodyPr>
          <a:lstStyle>
            <a:lvl1pPr marL="0" marR="0" lvl="0" indent="0" algn="l">
              <a:spcBef>
                <a:spcPts val="0"/>
              </a:spcBef>
              <a:spcAft>
                <a:spcPts val="0"/>
              </a:spcAft>
              <a:buNone/>
              <a:defRPr sz="1050" b="0" i="0" u="none" strike="noStrike" cap="none">
                <a:solidFill>
                  <a:schemeClr val="dk1"/>
                </a:solidFill>
                <a:latin typeface="Arial"/>
                <a:ea typeface="Arial"/>
                <a:cs typeface="Arial"/>
                <a:sym typeface="Arial"/>
              </a:defRPr>
            </a:lvl1pPr>
            <a:lvl2pPr marL="0" marR="0" lvl="1" indent="0" algn="l">
              <a:spcBef>
                <a:spcPts val="0"/>
              </a:spcBef>
              <a:spcAft>
                <a:spcPts val="0"/>
              </a:spcAft>
              <a:buNone/>
              <a:defRPr sz="1050" b="0" i="0" u="none" strike="noStrike" cap="none">
                <a:solidFill>
                  <a:schemeClr val="dk1"/>
                </a:solidFill>
                <a:latin typeface="Arial"/>
                <a:ea typeface="Arial"/>
                <a:cs typeface="Arial"/>
                <a:sym typeface="Arial"/>
              </a:defRPr>
            </a:lvl2pPr>
            <a:lvl3pPr marL="0" marR="0" lvl="2" indent="0" algn="l">
              <a:spcBef>
                <a:spcPts val="0"/>
              </a:spcBef>
              <a:spcAft>
                <a:spcPts val="0"/>
              </a:spcAft>
              <a:buNone/>
              <a:defRPr sz="1050" b="0" i="0" u="none" strike="noStrike" cap="none">
                <a:solidFill>
                  <a:schemeClr val="dk1"/>
                </a:solidFill>
                <a:latin typeface="Arial"/>
                <a:ea typeface="Arial"/>
                <a:cs typeface="Arial"/>
                <a:sym typeface="Arial"/>
              </a:defRPr>
            </a:lvl3pPr>
            <a:lvl4pPr marL="0" marR="0" lvl="3" indent="0" algn="l">
              <a:spcBef>
                <a:spcPts val="0"/>
              </a:spcBef>
              <a:spcAft>
                <a:spcPts val="0"/>
              </a:spcAft>
              <a:buNone/>
              <a:defRPr sz="1050" b="0" i="0" u="none" strike="noStrike" cap="none">
                <a:solidFill>
                  <a:schemeClr val="dk1"/>
                </a:solidFill>
                <a:latin typeface="Arial"/>
                <a:ea typeface="Arial"/>
                <a:cs typeface="Arial"/>
                <a:sym typeface="Arial"/>
              </a:defRPr>
            </a:lvl4pPr>
            <a:lvl5pPr marL="0" marR="0" lvl="4" indent="0" algn="l">
              <a:spcBef>
                <a:spcPts val="0"/>
              </a:spcBef>
              <a:spcAft>
                <a:spcPts val="0"/>
              </a:spcAft>
              <a:buNone/>
              <a:defRPr sz="1050" b="0" i="0" u="none" strike="noStrike" cap="none">
                <a:solidFill>
                  <a:schemeClr val="dk1"/>
                </a:solidFill>
                <a:latin typeface="Arial"/>
                <a:ea typeface="Arial"/>
                <a:cs typeface="Arial"/>
                <a:sym typeface="Arial"/>
              </a:defRPr>
            </a:lvl5pPr>
            <a:lvl6pPr marL="0" marR="0" lvl="5" indent="0" algn="l">
              <a:spcBef>
                <a:spcPts val="0"/>
              </a:spcBef>
              <a:spcAft>
                <a:spcPts val="0"/>
              </a:spcAft>
              <a:buNone/>
              <a:defRPr sz="1050" b="0" i="0" u="none" strike="noStrike" cap="none">
                <a:solidFill>
                  <a:schemeClr val="dk1"/>
                </a:solidFill>
                <a:latin typeface="Arial"/>
                <a:ea typeface="Arial"/>
                <a:cs typeface="Arial"/>
                <a:sym typeface="Arial"/>
              </a:defRPr>
            </a:lvl6pPr>
            <a:lvl7pPr marL="0" marR="0" lvl="6" indent="0" algn="l">
              <a:spcBef>
                <a:spcPts val="0"/>
              </a:spcBef>
              <a:spcAft>
                <a:spcPts val="0"/>
              </a:spcAft>
              <a:buNone/>
              <a:defRPr sz="1050" b="0" i="0" u="none" strike="noStrike" cap="none">
                <a:solidFill>
                  <a:schemeClr val="dk1"/>
                </a:solidFill>
                <a:latin typeface="Arial"/>
                <a:ea typeface="Arial"/>
                <a:cs typeface="Arial"/>
                <a:sym typeface="Arial"/>
              </a:defRPr>
            </a:lvl7pPr>
            <a:lvl8pPr marL="0" marR="0" lvl="7" indent="0" algn="l">
              <a:spcBef>
                <a:spcPts val="0"/>
              </a:spcBef>
              <a:spcAft>
                <a:spcPts val="0"/>
              </a:spcAft>
              <a:buNone/>
              <a:defRPr sz="1050" b="0" i="0" u="none" strike="noStrike" cap="none">
                <a:solidFill>
                  <a:schemeClr val="dk1"/>
                </a:solidFill>
                <a:latin typeface="Arial"/>
                <a:ea typeface="Arial"/>
                <a:cs typeface="Arial"/>
                <a:sym typeface="Arial"/>
              </a:defRPr>
            </a:lvl8pPr>
            <a:lvl9pPr marL="0" marR="0" lvl="8" indent="0" algn="l">
              <a:spcBef>
                <a:spcPts val="0"/>
              </a:spcBef>
              <a:spcAft>
                <a:spcPts val="0"/>
              </a:spcAft>
              <a:buNone/>
              <a:defRPr sz="105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64"/>
        <p:cNvGrpSpPr/>
        <p:nvPr/>
      </p:nvGrpSpPr>
      <p:grpSpPr>
        <a:xfrm>
          <a:off x="0" y="0"/>
          <a:ext cx="0" cy="0"/>
          <a:chOff x="0" y="0"/>
          <a:chExt cx="0" cy="0"/>
        </a:xfrm>
      </p:grpSpPr>
      <p:sp>
        <p:nvSpPr>
          <p:cNvPr id="65" name="Google Shape;65;p22"/>
          <p:cNvSpPr txBox="1">
            <a:spLocks noGrp="1"/>
          </p:cNvSpPr>
          <p:nvPr>
            <p:ph type="title"/>
          </p:nvPr>
        </p:nvSpPr>
        <p:spPr>
          <a:xfrm>
            <a:off x="323528" y="161347"/>
            <a:ext cx="7344816" cy="864654"/>
          </a:xfrm>
          <a:prstGeom prst="rect">
            <a:avLst/>
          </a:prstGeom>
          <a:noFill/>
          <a:ln>
            <a:noFill/>
          </a:ln>
        </p:spPr>
        <p:txBody>
          <a:bodyPr spcFirstLastPara="1" wrap="square" lIns="91425" tIns="45700" rIns="91425" bIns="45700" anchor="ctr" anchorCtr="0">
            <a:noAutofit/>
          </a:bodyPr>
          <a:lstStyle>
            <a:lvl1pPr lvl="0" algn="l">
              <a:spcBef>
                <a:spcPts val="1100"/>
              </a:spcBef>
              <a:spcAft>
                <a:spcPts val="0"/>
              </a:spcAft>
              <a:buSzPts val="1400"/>
              <a:buNone/>
              <a:defRPr>
                <a:solidFill>
                  <a:srgbClr val="004494"/>
                </a:solidFill>
              </a:defRPr>
            </a:lvl1pPr>
            <a:lvl2pPr lvl="1" algn="l">
              <a:spcBef>
                <a:spcPts val="900"/>
              </a:spcBef>
              <a:spcAft>
                <a:spcPts val="0"/>
              </a:spcAft>
              <a:buSzPts val="1400"/>
              <a:buNone/>
              <a:defRPr/>
            </a:lvl2pPr>
            <a:lvl3pPr lvl="2" algn="l">
              <a:spcBef>
                <a:spcPts val="900"/>
              </a:spcBef>
              <a:spcAft>
                <a:spcPts val="0"/>
              </a:spcAft>
              <a:buSzPts val="1400"/>
              <a:buNone/>
              <a:defRPr/>
            </a:lvl3pPr>
            <a:lvl4pPr lvl="3" algn="l">
              <a:spcBef>
                <a:spcPts val="900"/>
              </a:spcBef>
              <a:spcAft>
                <a:spcPts val="0"/>
              </a:spcAft>
              <a:buSzPts val="1400"/>
              <a:buNone/>
              <a:defRPr/>
            </a:lvl4pPr>
            <a:lvl5pPr lvl="4" algn="l">
              <a:spcBef>
                <a:spcPts val="900"/>
              </a:spcBef>
              <a:spcAft>
                <a:spcPts val="0"/>
              </a:spcAft>
              <a:buSzPts val="1400"/>
              <a:buNone/>
              <a:defRPr/>
            </a:lvl5pPr>
            <a:lvl6pPr lvl="5" algn="l">
              <a:spcBef>
                <a:spcPts val="900"/>
              </a:spcBef>
              <a:spcAft>
                <a:spcPts val="0"/>
              </a:spcAft>
              <a:buSzPts val="1400"/>
              <a:buNone/>
              <a:defRPr/>
            </a:lvl6pPr>
            <a:lvl7pPr lvl="6" algn="l">
              <a:spcBef>
                <a:spcPts val="900"/>
              </a:spcBef>
              <a:spcAft>
                <a:spcPts val="0"/>
              </a:spcAft>
              <a:buSzPts val="1400"/>
              <a:buNone/>
              <a:defRPr/>
            </a:lvl7pPr>
            <a:lvl8pPr lvl="7" algn="l">
              <a:spcBef>
                <a:spcPts val="900"/>
              </a:spcBef>
              <a:spcAft>
                <a:spcPts val="0"/>
              </a:spcAft>
              <a:buSzPts val="1400"/>
              <a:buNone/>
              <a:defRPr/>
            </a:lvl8pPr>
            <a:lvl9pPr lvl="8" algn="l">
              <a:spcBef>
                <a:spcPts val="900"/>
              </a:spcBef>
              <a:spcAft>
                <a:spcPts val="0"/>
              </a:spcAft>
              <a:buSzPts val="1400"/>
              <a:buNone/>
              <a:defRPr/>
            </a:lvl9pPr>
          </a:lstStyle>
          <a:p>
            <a:endParaRPr/>
          </a:p>
        </p:txBody>
      </p:sp>
      <p:sp>
        <p:nvSpPr>
          <p:cNvPr id="66" name="Google Shape;66;p22"/>
          <p:cNvSpPr txBox="1">
            <a:spLocks noGrp="1"/>
          </p:cNvSpPr>
          <p:nvPr>
            <p:ph type="ftr" idx="11"/>
          </p:nvPr>
        </p:nvSpPr>
        <p:spPr>
          <a:xfrm>
            <a:off x="72117" y="4843344"/>
            <a:ext cx="3513120" cy="273844"/>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1050">
                <a:solidFill>
                  <a:schemeClr val="dk1"/>
                </a:solidFill>
                <a:latin typeface="Open Sans"/>
                <a:ea typeface="Open Sans"/>
                <a:cs typeface="Open Sans"/>
                <a:sym typeface="Open Sans"/>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2"/>
          <p:cNvSpPr txBox="1">
            <a:spLocks noGrp="1"/>
          </p:cNvSpPr>
          <p:nvPr>
            <p:ph type="sldNum" idx="12"/>
          </p:nvPr>
        </p:nvSpPr>
        <p:spPr>
          <a:xfrm>
            <a:off x="7342606" y="4847052"/>
            <a:ext cx="485707" cy="273844"/>
          </a:xfrm>
          <a:prstGeom prst="rect">
            <a:avLst/>
          </a:prstGeom>
          <a:noFill/>
          <a:ln>
            <a:noFill/>
          </a:ln>
        </p:spPr>
        <p:txBody>
          <a:bodyPr spcFirstLastPara="1" wrap="square" lIns="91425" tIns="45700" rIns="91425" bIns="45700" anchor="t" anchorCtr="0">
            <a:noAutofit/>
          </a:bodyPr>
          <a:lstStyle>
            <a:lvl1pPr marL="0" marR="0" lvl="0" indent="0" algn="l">
              <a:spcBef>
                <a:spcPts val="0"/>
              </a:spcBef>
              <a:spcAft>
                <a:spcPts val="0"/>
              </a:spcAft>
              <a:buNone/>
              <a:defRPr sz="1050" b="0" i="0" u="none" strike="noStrike" cap="none">
                <a:solidFill>
                  <a:schemeClr val="dk1"/>
                </a:solidFill>
                <a:latin typeface="Arial"/>
                <a:ea typeface="Arial"/>
                <a:cs typeface="Arial"/>
                <a:sym typeface="Arial"/>
              </a:defRPr>
            </a:lvl1pPr>
            <a:lvl2pPr marL="0" marR="0" lvl="1" indent="0" algn="l">
              <a:spcBef>
                <a:spcPts val="0"/>
              </a:spcBef>
              <a:spcAft>
                <a:spcPts val="0"/>
              </a:spcAft>
              <a:buNone/>
              <a:defRPr sz="1050" b="0" i="0" u="none" strike="noStrike" cap="none">
                <a:solidFill>
                  <a:schemeClr val="dk1"/>
                </a:solidFill>
                <a:latin typeface="Arial"/>
                <a:ea typeface="Arial"/>
                <a:cs typeface="Arial"/>
                <a:sym typeface="Arial"/>
              </a:defRPr>
            </a:lvl2pPr>
            <a:lvl3pPr marL="0" marR="0" lvl="2" indent="0" algn="l">
              <a:spcBef>
                <a:spcPts val="0"/>
              </a:spcBef>
              <a:spcAft>
                <a:spcPts val="0"/>
              </a:spcAft>
              <a:buNone/>
              <a:defRPr sz="1050" b="0" i="0" u="none" strike="noStrike" cap="none">
                <a:solidFill>
                  <a:schemeClr val="dk1"/>
                </a:solidFill>
                <a:latin typeface="Arial"/>
                <a:ea typeface="Arial"/>
                <a:cs typeface="Arial"/>
                <a:sym typeface="Arial"/>
              </a:defRPr>
            </a:lvl3pPr>
            <a:lvl4pPr marL="0" marR="0" lvl="3" indent="0" algn="l">
              <a:spcBef>
                <a:spcPts val="0"/>
              </a:spcBef>
              <a:spcAft>
                <a:spcPts val="0"/>
              </a:spcAft>
              <a:buNone/>
              <a:defRPr sz="1050" b="0" i="0" u="none" strike="noStrike" cap="none">
                <a:solidFill>
                  <a:schemeClr val="dk1"/>
                </a:solidFill>
                <a:latin typeface="Arial"/>
                <a:ea typeface="Arial"/>
                <a:cs typeface="Arial"/>
                <a:sym typeface="Arial"/>
              </a:defRPr>
            </a:lvl4pPr>
            <a:lvl5pPr marL="0" marR="0" lvl="4" indent="0" algn="l">
              <a:spcBef>
                <a:spcPts val="0"/>
              </a:spcBef>
              <a:spcAft>
                <a:spcPts val="0"/>
              </a:spcAft>
              <a:buNone/>
              <a:defRPr sz="1050" b="0" i="0" u="none" strike="noStrike" cap="none">
                <a:solidFill>
                  <a:schemeClr val="dk1"/>
                </a:solidFill>
                <a:latin typeface="Arial"/>
                <a:ea typeface="Arial"/>
                <a:cs typeface="Arial"/>
                <a:sym typeface="Arial"/>
              </a:defRPr>
            </a:lvl5pPr>
            <a:lvl6pPr marL="0" marR="0" lvl="5" indent="0" algn="l">
              <a:spcBef>
                <a:spcPts val="0"/>
              </a:spcBef>
              <a:spcAft>
                <a:spcPts val="0"/>
              </a:spcAft>
              <a:buNone/>
              <a:defRPr sz="1050" b="0" i="0" u="none" strike="noStrike" cap="none">
                <a:solidFill>
                  <a:schemeClr val="dk1"/>
                </a:solidFill>
                <a:latin typeface="Arial"/>
                <a:ea typeface="Arial"/>
                <a:cs typeface="Arial"/>
                <a:sym typeface="Arial"/>
              </a:defRPr>
            </a:lvl6pPr>
            <a:lvl7pPr marL="0" marR="0" lvl="6" indent="0" algn="l">
              <a:spcBef>
                <a:spcPts val="0"/>
              </a:spcBef>
              <a:spcAft>
                <a:spcPts val="0"/>
              </a:spcAft>
              <a:buNone/>
              <a:defRPr sz="1050" b="0" i="0" u="none" strike="noStrike" cap="none">
                <a:solidFill>
                  <a:schemeClr val="dk1"/>
                </a:solidFill>
                <a:latin typeface="Arial"/>
                <a:ea typeface="Arial"/>
                <a:cs typeface="Arial"/>
                <a:sym typeface="Arial"/>
              </a:defRPr>
            </a:lvl7pPr>
            <a:lvl8pPr marL="0" marR="0" lvl="7" indent="0" algn="l">
              <a:spcBef>
                <a:spcPts val="0"/>
              </a:spcBef>
              <a:spcAft>
                <a:spcPts val="0"/>
              </a:spcAft>
              <a:buNone/>
              <a:defRPr sz="1050" b="0" i="0" u="none" strike="noStrike" cap="none">
                <a:solidFill>
                  <a:schemeClr val="dk1"/>
                </a:solidFill>
                <a:latin typeface="Arial"/>
                <a:ea typeface="Arial"/>
                <a:cs typeface="Arial"/>
                <a:sym typeface="Arial"/>
              </a:defRPr>
            </a:lvl8pPr>
            <a:lvl9pPr marL="0" marR="0" lvl="8" indent="0" algn="l">
              <a:spcBef>
                <a:spcPts val="0"/>
              </a:spcBef>
              <a:spcAft>
                <a:spcPts val="0"/>
              </a:spcAft>
              <a:buNone/>
              <a:defRPr sz="105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68"/>
        <p:cNvGrpSpPr/>
        <p:nvPr/>
      </p:nvGrpSpPr>
      <p:grpSpPr>
        <a:xfrm>
          <a:off x="0" y="0"/>
          <a:ext cx="0" cy="0"/>
          <a:chOff x="0" y="0"/>
          <a:chExt cx="0" cy="0"/>
        </a:xfrm>
      </p:grpSpPr>
      <p:sp>
        <p:nvSpPr>
          <p:cNvPr id="69" name="Google Shape;69;p23"/>
          <p:cNvSpPr txBox="1">
            <a:spLocks noGrp="1"/>
          </p:cNvSpPr>
          <p:nvPr>
            <p:ph type="title"/>
          </p:nvPr>
        </p:nvSpPr>
        <p:spPr>
          <a:xfrm>
            <a:off x="467545" y="1275607"/>
            <a:ext cx="3008313" cy="530759"/>
          </a:xfrm>
          <a:prstGeom prst="rect">
            <a:avLst/>
          </a:prstGeom>
          <a:noFill/>
          <a:ln>
            <a:noFill/>
          </a:ln>
        </p:spPr>
        <p:txBody>
          <a:bodyPr spcFirstLastPara="1" wrap="square" lIns="91425" tIns="45700" rIns="91425" bIns="45700" anchor="b" anchorCtr="0">
            <a:noAutofit/>
          </a:bodyPr>
          <a:lstStyle>
            <a:lvl1pPr lvl="0" algn="l">
              <a:spcBef>
                <a:spcPts val="1000"/>
              </a:spcBef>
              <a:spcAft>
                <a:spcPts val="0"/>
              </a:spcAft>
              <a:buSzPts val="1400"/>
              <a:buNone/>
              <a:defRPr sz="2000" b="1">
                <a:solidFill>
                  <a:srgbClr val="004494"/>
                </a:solidFill>
              </a:defRPr>
            </a:lvl1pPr>
            <a:lvl2pPr lvl="1" algn="l">
              <a:spcBef>
                <a:spcPts val="900"/>
              </a:spcBef>
              <a:spcAft>
                <a:spcPts val="0"/>
              </a:spcAft>
              <a:buSzPts val="1400"/>
              <a:buNone/>
              <a:defRPr/>
            </a:lvl2pPr>
            <a:lvl3pPr lvl="2" algn="l">
              <a:spcBef>
                <a:spcPts val="900"/>
              </a:spcBef>
              <a:spcAft>
                <a:spcPts val="0"/>
              </a:spcAft>
              <a:buSzPts val="1400"/>
              <a:buNone/>
              <a:defRPr/>
            </a:lvl3pPr>
            <a:lvl4pPr lvl="3" algn="l">
              <a:spcBef>
                <a:spcPts val="900"/>
              </a:spcBef>
              <a:spcAft>
                <a:spcPts val="0"/>
              </a:spcAft>
              <a:buSzPts val="1400"/>
              <a:buNone/>
              <a:defRPr/>
            </a:lvl4pPr>
            <a:lvl5pPr lvl="4" algn="l">
              <a:spcBef>
                <a:spcPts val="900"/>
              </a:spcBef>
              <a:spcAft>
                <a:spcPts val="0"/>
              </a:spcAft>
              <a:buSzPts val="1400"/>
              <a:buNone/>
              <a:defRPr/>
            </a:lvl5pPr>
            <a:lvl6pPr lvl="5" algn="l">
              <a:spcBef>
                <a:spcPts val="900"/>
              </a:spcBef>
              <a:spcAft>
                <a:spcPts val="0"/>
              </a:spcAft>
              <a:buSzPts val="1400"/>
              <a:buNone/>
              <a:defRPr/>
            </a:lvl6pPr>
            <a:lvl7pPr lvl="6" algn="l">
              <a:spcBef>
                <a:spcPts val="900"/>
              </a:spcBef>
              <a:spcAft>
                <a:spcPts val="0"/>
              </a:spcAft>
              <a:buSzPts val="1400"/>
              <a:buNone/>
              <a:defRPr/>
            </a:lvl7pPr>
            <a:lvl8pPr lvl="7" algn="l">
              <a:spcBef>
                <a:spcPts val="900"/>
              </a:spcBef>
              <a:spcAft>
                <a:spcPts val="0"/>
              </a:spcAft>
              <a:buSzPts val="1400"/>
              <a:buNone/>
              <a:defRPr/>
            </a:lvl8pPr>
            <a:lvl9pPr lvl="8" algn="l">
              <a:spcBef>
                <a:spcPts val="900"/>
              </a:spcBef>
              <a:spcAft>
                <a:spcPts val="0"/>
              </a:spcAft>
              <a:buSzPts val="1400"/>
              <a:buNone/>
              <a:defRPr/>
            </a:lvl9pPr>
          </a:lstStyle>
          <a:p>
            <a:endParaRPr/>
          </a:p>
        </p:txBody>
      </p:sp>
      <p:sp>
        <p:nvSpPr>
          <p:cNvPr id="70" name="Google Shape;70;p23"/>
          <p:cNvSpPr txBox="1">
            <a:spLocks noGrp="1"/>
          </p:cNvSpPr>
          <p:nvPr>
            <p:ph type="body" idx="1"/>
          </p:nvPr>
        </p:nvSpPr>
        <p:spPr>
          <a:xfrm>
            <a:off x="457201" y="1869672"/>
            <a:ext cx="3008313" cy="2862318"/>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SzPts val="1890"/>
              <a:buFont typeface="Arial"/>
              <a:buNone/>
              <a:defRPr sz="1400">
                <a:solidFill>
                  <a:srgbClr val="004494"/>
                </a:solidFill>
              </a:defRPr>
            </a:lvl1pPr>
            <a:lvl2pPr marL="914400" lvl="1" indent="-228600" algn="l">
              <a:spcBef>
                <a:spcPts val="600"/>
              </a:spcBef>
              <a:spcAft>
                <a:spcPts val="0"/>
              </a:spcAft>
              <a:buSzPts val="1560"/>
              <a:buFont typeface="Arial"/>
              <a:buNone/>
              <a:defRPr sz="1200"/>
            </a:lvl2pPr>
            <a:lvl3pPr marL="1371600" lvl="2" indent="-228600" algn="l">
              <a:spcBef>
                <a:spcPts val="3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71" name="Google Shape;71;p23"/>
          <p:cNvSpPr txBox="1">
            <a:spLocks noGrp="1"/>
          </p:cNvSpPr>
          <p:nvPr>
            <p:ph type="body" idx="2"/>
          </p:nvPr>
        </p:nvSpPr>
        <p:spPr>
          <a:xfrm>
            <a:off x="3563888" y="1275607"/>
            <a:ext cx="5256584" cy="3456830"/>
          </a:xfrm>
          <a:prstGeom prst="rect">
            <a:avLst/>
          </a:prstGeom>
          <a:noFill/>
          <a:ln>
            <a:noFill/>
          </a:ln>
        </p:spPr>
        <p:txBody>
          <a:bodyPr spcFirstLastPara="1" wrap="square" lIns="91425" tIns="45700" rIns="91425" bIns="45700" anchor="t" anchorCtr="0">
            <a:noAutofit/>
          </a:bodyPr>
          <a:lstStyle>
            <a:lvl1pPr marL="457200" lvl="0" indent="-417194" algn="l">
              <a:spcBef>
                <a:spcPts val="440"/>
              </a:spcBef>
              <a:spcAft>
                <a:spcPts val="0"/>
              </a:spcAft>
              <a:buSzPts val="2970"/>
              <a:buFont typeface="Arial"/>
              <a:buChar char="•"/>
              <a:defRPr sz="2200">
                <a:solidFill>
                  <a:srgbClr val="004494"/>
                </a:solidFill>
                <a:latin typeface="Arial"/>
                <a:ea typeface="Arial"/>
                <a:cs typeface="Arial"/>
                <a:sym typeface="Arial"/>
              </a:defRPr>
            </a:lvl1pPr>
            <a:lvl2pPr marL="914400" lvl="1" indent="-368935" algn="l">
              <a:spcBef>
                <a:spcPts val="850"/>
              </a:spcBef>
              <a:spcAft>
                <a:spcPts val="0"/>
              </a:spcAft>
              <a:buSzPts val="2210"/>
              <a:buFont typeface="Arial"/>
              <a:buChar char="•"/>
              <a:defRPr>
                <a:latin typeface="Arial"/>
                <a:ea typeface="Arial"/>
                <a:cs typeface="Arial"/>
                <a:sym typeface="Arial"/>
              </a:defRPr>
            </a:lvl2pPr>
            <a:lvl3pPr marL="1371600" lvl="2" indent="-330200" algn="l">
              <a:spcBef>
                <a:spcPts val="480"/>
              </a:spcBef>
              <a:spcAft>
                <a:spcPts val="0"/>
              </a:spcAft>
              <a:buClr>
                <a:schemeClr val="dk1"/>
              </a:buClr>
              <a:buSzPts val="1600"/>
              <a:buFont typeface="Arial"/>
              <a:buChar char="–"/>
              <a:defRPr>
                <a:latin typeface="Arial"/>
                <a:ea typeface="Arial"/>
                <a:cs typeface="Arial"/>
                <a:sym typeface="Arial"/>
              </a:defRPr>
            </a:lvl3pPr>
            <a:lvl4pPr marL="1828800" lvl="3" indent="-355600" algn="l">
              <a:spcBef>
                <a:spcPts val="400"/>
              </a:spcBef>
              <a:spcAft>
                <a:spcPts val="0"/>
              </a:spcAft>
              <a:buClr>
                <a:schemeClr val="dk1"/>
              </a:buClr>
              <a:buSzPts val="2000"/>
              <a:buFont typeface="Arial"/>
              <a:buChar char="–"/>
              <a:defRPr>
                <a:latin typeface="Arial"/>
                <a:ea typeface="Arial"/>
                <a:cs typeface="Arial"/>
                <a:sym typeface="Arial"/>
              </a:defRPr>
            </a:lvl4pPr>
            <a:lvl5pPr marL="2286000" lvl="4" indent="-330200" algn="l">
              <a:spcBef>
                <a:spcPts val="320"/>
              </a:spcBef>
              <a:spcAft>
                <a:spcPts val="0"/>
              </a:spcAft>
              <a:buClr>
                <a:schemeClr val="dk1"/>
              </a:buClr>
              <a:buSzPts val="1600"/>
              <a:buFont typeface="Arial"/>
              <a:buChar char="»"/>
              <a:defRPr>
                <a:latin typeface="Arial"/>
                <a:ea typeface="Arial"/>
                <a:cs typeface="Arial"/>
                <a:sym typeface="Aria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2" name="Google Shape;72;p23"/>
          <p:cNvSpPr txBox="1">
            <a:spLocks noGrp="1"/>
          </p:cNvSpPr>
          <p:nvPr>
            <p:ph type="ftr" idx="11"/>
          </p:nvPr>
        </p:nvSpPr>
        <p:spPr>
          <a:xfrm>
            <a:off x="72117" y="4843344"/>
            <a:ext cx="3513120" cy="273844"/>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1050">
                <a:solidFill>
                  <a:schemeClr val="dk1"/>
                </a:solidFill>
                <a:latin typeface="Open Sans"/>
                <a:ea typeface="Open Sans"/>
                <a:cs typeface="Open Sans"/>
                <a:sym typeface="Open Sans"/>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3"/>
          <p:cNvSpPr txBox="1">
            <a:spLocks noGrp="1"/>
          </p:cNvSpPr>
          <p:nvPr>
            <p:ph type="sldNum" idx="12"/>
          </p:nvPr>
        </p:nvSpPr>
        <p:spPr>
          <a:xfrm>
            <a:off x="7342606" y="4847052"/>
            <a:ext cx="485707" cy="273844"/>
          </a:xfrm>
          <a:prstGeom prst="rect">
            <a:avLst/>
          </a:prstGeom>
          <a:noFill/>
          <a:ln>
            <a:noFill/>
          </a:ln>
        </p:spPr>
        <p:txBody>
          <a:bodyPr spcFirstLastPara="1" wrap="square" lIns="91425" tIns="45700" rIns="91425" bIns="45700" anchor="t" anchorCtr="0">
            <a:noAutofit/>
          </a:bodyPr>
          <a:lstStyle>
            <a:lvl1pPr marL="0" marR="0" lvl="0" indent="0" algn="l">
              <a:spcBef>
                <a:spcPts val="0"/>
              </a:spcBef>
              <a:spcAft>
                <a:spcPts val="0"/>
              </a:spcAft>
              <a:buNone/>
              <a:defRPr sz="1050" b="0" i="0" u="none" strike="noStrike" cap="none">
                <a:solidFill>
                  <a:schemeClr val="dk1"/>
                </a:solidFill>
                <a:latin typeface="Arial"/>
                <a:ea typeface="Arial"/>
                <a:cs typeface="Arial"/>
                <a:sym typeface="Arial"/>
              </a:defRPr>
            </a:lvl1pPr>
            <a:lvl2pPr marL="0" marR="0" lvl="1" indent="0" algn="l">
              <a:spcBef>
                <a:spcPts val="0"/>
              </a:spcBef>
              <a:spcAft>
                <a:spcPts val="0"/>
              </a:spcAft>
              <a:buNone/>
              <a:defRPr sz="1050" b="0" i="0" u="none" strike="noStrike" cap="none">
                <a:solidFill>
                  <a:schemeClr val="dk1"/>
                </a:solidFill>
                <a:latin typeface="Arial"/>
                <a:ea typeface="Arial"/>
                <a:cs typeface="Arial"/>
                <a:sym typeface="Arial"/>
              </a:defRPr>
            </a:lvl2pPr>
            <a:lvl3pPr marL="0" marR="0" lvl="2" indent="0" algn="l">
              <a:spcBef>
                <a:spcPts val="0"/>
              </a:spcBef>
              <a:spcAft>
                <a:spcPts val="0"/>
              </a:spcAft>
              <a:buNone/>
              <a:defRPr sz="1050" b="0" i="0" u="none" strike="noStrike" cap="none">
                <a:solidFill>
                  <a:schemeClr val="dk1"/>
                </a:solidFill>
                <a:latin typeface="Arial"/>
                <a:ea typeface="Arial"/>
                <a:cs typeface="Arial"/>
                <a:sym typeface="Arial"/>
              </a:defRPr>
            </a:lvl3pPr>
            <a:lvl4pPr marL="0" marR="0" lvl="3" indent="0" algn="l">
              <a:spcBef>
                <a:spcPts val="0"/>
              </a:spcBef>
              <a:spcAft>
                <a:spcPts val="0"/>
              </a:spcAft>
              <a:buNone/>
              <a:defRPr sz="1050" b="0" i="0" u="none" strike="noStrike" cap="none">
                <a:solidFill>
                  <a:schemeClr val="dk1"/>
                </a:solidFill>
                <a:latin typeface="Arial"/>
                <a:ea typeface="Arial"/>
                <a:cs typeface="Arial"/>
                <a:sym typeface="Arial"/>
              </a:defRPr>
            </a:lvl4pPr>
            <a:lvl5pPr marL="0" marR="0" lvl="4" indent="0" algn="l">
              <a:spcBef>
                <a:spcPts val="0"/>
              </a:spcBef>
              <a:spcAft>
                <a:spcPts val="0"/>
              </a:spcAft>
              <a:buNone/>
              <a:defRPr sz="1050" b="0" i="0" u="none" strike="noStrike" cap="none">
                <a:solidFill>
                  <a:schemeClr val="dk1"/>
                </a:solidFill>
                <a:latin typeface="Arial"/>
                <a:ea typeface="Arial"/>
                <a:cs typeface="Arial"/>
                <a:sym typeface="Arial"/>
              </a:defRPr>
            </a:lvl5pPr>
            <a:lvl6pPr marL="0" marR="0" lvl="5" indent="0" algn="l">
              <a:spcBef>
                <a:spcPts val="0"/>
              </a:spcBef>
              <a:spcAft>
                <a:spcPts val="0"/>
              </a:spcAft>
              <a:buNone/>
              <a:defRPr sz="1050" b="0" i="0" u="none" strike="noStrike" cap="none">
                <a:solidFill>
                  <a:schemeClr val="dk1"/>
                </a:solidFill>
                <a:latin typeface="Arial"/>
                <a:ea typeface="Arial"/>
                <a:cs typeface="Arial"/>
                <a:sym typeface="Arial"/>
              </a:defRPr>
            </a:lvl6pPr>
            <a:lvl7pPr marL="0" marR="0" lvl="6" indent="0" algn="l">
              <a:spcBef>
                <a:spcPts val="0"/>
              </a:spcBef>
              <a:spcAft>
                <a:spcPts val="0"/>
              </a:spcAft>
              <a:buNone/>
              <a:defRPr sz="1050" b="0" i="0" u="none" strike="noStrike" cap="none">
                <a:solidFill>
                  <a:schemeClr val="dk1"/>
                </a:solidFill>
                <a:latin typeface="Arial"/>
                <a:ea typeface="Arial"/>
                <a:cs typeface="Arial"/>
                <a:sym typeface="Arial"/>
              </a:defRPr>
            </a:lvl7pPr>
            <a:lvl8pPr marL="0" marR="0" lvl="7" indent="0" algn="l">
              <a:spcBef>
                <a:spcPts val="0"/>
              </a:spcBef>
              <a:spcAft>
                <a:spcPts val="0"/>
              </a:spcAft>
              <a:buNone/>
              <a:defRPr sz="1050" b="0" i="0" u="none" strike="noStrike" cap="none">
                <a:solidFill>
                  <a:schemeClr val="dk1"/>
                </a:solidFill>
                <a:latin typeface="Arial"/>
                <a:ea typeface="Arial"/>
                <a:cs typeface="Arial"/>
                <a:sym typeface="Arial"/>
              </a:defRPr>
            </a:lvl8pPr>
            <a:lvl9pPr marL="0" marR="0" lvl="8" indent="0" algn="l">
              <a:spcBef>
                <a:spcPts val="0"/>
              </a:spcBef>
              <a:spcAft>
                <a:spcPts val="0"/>
              </a:spcAft>
              <a:buNone/>
              <a:defRPr sz="105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4"/>
        <p:cNvGrpSpPr/>
        <p:nvPr/>
      </p:nvGrpSpPr>
      <p:grpSpPr>
        <a:xfrm>
          <a:off x="0" y="0"/>
          <a:ext cx="0" cy="0"/>
          <a:chOff x="0" y="0"/>
          <a:chExt cx="0" cy="0"/>
        </a:xfrm>
      </p:grpSpPr>
      <p:sp>
        <p:nvSpPr>
          <p:cNvPr id="75" name="Google Shape;75;p24"/>
          <p:cNvSpPr txBox="1">
            <a:spLocks noGrp="1"/>
          </p:cNvSpPr>
          <p:nvPr>
            <p:ph type="title"/>
          </p:nvPr>
        </p:nvSpPr>
        <p:spPr>
          <a:xfrm>
            <a:off x="1792288" y="3870480"/>
            <a:ext cx="5486400" cy="425054"/>
          </a:xfrm>
          <a:prstGeom prst="rect">
            <a:avLst/>
          </a:prstGeom>
          <a:noFill/>
          <a:ln>
            <a:noFill/>
          </a:ln>
        </p:spPr>
        <p:txBody>
          <a:bodyPr spcFirstLastPara="1" wrap="square" lIns="91425" tIns="45700" rIns="91425" bIns="45700" anchor="b" anchorCtr="0">
            <a:noAutofit/>
          </a:bodyPr>
          <a:lstStyle>
            <a:lvl1pPr lvl="0" algn="l">
              <a:spcBef>
                <a:spcPts val="1000"/>
              </a:spcBef>
              <a:spcAft>
                <a:spcPts val="0"/>
              </a:spcAft>
              <a:buSzPts val="1400"/>
              <a:buNone/>
              <a:defRPr sz="2000" b="1"/>
            </a:lvl1pPr>
            <a:lvl2pPr lvl="1" algn="l">
              <a:spcBef>
                <a:spcPts val="900"/>
              </a:spcBef>
              <a:spcAft>
                <a:spcPts val="0"/>
              </a:spcAft>
              <a:buSzPts val="1400"/>
              <a:buNone/>
              <a:defRPr/>
            </a:lvl2pPr>
            <a:lvl3pPr lvl="2" algn="l">
              <a:spcBef>
                <a:spcPts val="900"/>
              </a:spcBef>
              <a:spcAft>
                <a:spcPts val="0"/>
              </a:spcAft>
              <a:buSzPts val="1400"/>
              <a:buNone/>
              <a:defRPr/>
            </a:lvl3pPr>
            <a:lvl4pPr lvl="3" algn="l">
              <a:spcBef>
                <a:spcPts val="900"/>
              </a:spcBef>
              <a:spcAft>
                <a:spcPts val="0"/>
              </a:spcAft>
              <a:buSzPts val="1400"/>
              <a:buNone/>
              <a:defRPr/>
            </a:lvl4pPr>
            <a:lvl5pPr lvl="4" algn="l">
              <a:spcBef>
                <a:spcPts val="900"/>
              </a:spcBef>
              <a:spcAft>
                <a:spcPts val="0"/>
              </a:spcAft>
              <a:buSzPts val="1400"/>
              <a:buNone/>
              <a:defRPr/>
            </a:lvl5pPr>
            <a:lvl6pPr lvl="5" algn="l">
              <a:spcBef>
                <a:spcPts val="900"/>
              </a:spcBef>
              <a:spcAft>
                <a:spcPts val="0"/>
              </a:spcAft>
              <a:buSzPts val="1400"/>
              <a:buNone/>
              <a:defRPr/>
            </a:lvl6pPr>
            <a:lvl7pPr lvl="6" algn="l">
              <a:spcBef>
                <a:spcPts val="900"/>
              </a:spcBef>
              <a:spcAft>
                <a:spcPts val="0"/>
              </a:spcAft>
              <a:buSzPts val="1400"/>
              <a:buNone/>
              <a:defRPr/>
            </a:lvl7pPr>
            <a:lvl8pPr lvl="7" algn="l">
              <a:spcBef>
                <a:spcPts val="900"/>
              </a:spcBef>
              <a:spcAft>
                <a:spcPts val="0"/>
              </a:spcAft>
              <a:buSzPts val="1400"/>
              <a:buNone/>
              <a:defRPr/>
            </a:lvl8pPr>
            <a:lvl9pPr lvl="8" algn="l">
              <a:spcBef>
                <a:spcPts val="900"/>
              </a:spcBef>
              <a:spcAft>
                <a:spcPts val="0"/>
              </a:spcAft>
              <a:buSzPts val="1400"/>
              <a:buNone/>
              <a:defRPr/>
            </a:lvl9pPr>
          </a:lstStyle>
          <a:p>
            <a:endParaRPr/>
          </a:p>
        </p:txBody>
      </p:sp>
      <p:sp>
        <p:nvSpPr>
          <p:cNvPr id="76" name="Google Shape;76;p24"/>
          <p:cNvSpPr>
            <a:spLocks noGrp="1"/>
          </p:cNvSpPr>
          <p:nvPr>
            <p:ph type="pic" idx="2"/>
          </p:nvPr>
        </p:nvSpPr>
        <p:spPr>
          <a:xfrm>
            <a:off x="1792288" y="1383618"/>
            <a:ext cx="5486400" cy="2484276"/>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rgbClr val="004494"/>
              </a:buClr>
              <a:buSzPts val="4320"/>
              <a:buFont typeface="Arial"/>
              <a:buNone/>
              <a:defRPr sz="3200" b="1" i="0" u="none" strike="noStrike" cap="none">
                <a:solidFill>
                  <a:schemeClr val="dk1"/>
                </a:solidFill>
                <a:latin typeface="Arial"/>
                <a:ea typeface="Arial"/>
                <a:cs typeface="Arial"/>
                <a:sym typeface="Arial"/>
              </a:defRPr>
            </a:lvl1pPr>
            <a:lvl2pPr marR="0" lvl="1" algn="l" rtl="0">
              <a:spcBef>
                <a:spcPts val="1400"/>
              </a:spcBef>
              <a:spcAft>
                <a:spcPts val="0"/>
              </a:spcAft>
              <a:buClr>
                <a:srgbClr val="004494"/>
              </a:buClr>
              <a:buSzPts val="3640"/>
              <a:buFont typeface="Arial"/>
              <a:buNone/>
              <a:defRPr sz="2800" b="0" i="0" u="none" strike="noStrike" cap="none">
                <a:solidFill>
                  <a:schemeClr val="dk1"/>
                </a:solidFill>
                <a:latin typeface="Arial"/>
                <a:ea typeface="Arial"/>
                <a:cs typeface="Arial"/>
                <a:sym typeface="Arial"/>
              </a:defRPr>
            </a:lvl2pPr>
            <a:lvl3pPr marR="0" lvl="2" algn="l" rtl="0">
              <a:spcBef>
                <a:spcPts val="72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6pPr>
            <a:lvl7pPr marR="0" lvl="6"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7pPr>
            <a:lvl8pPr marR="0" lvl="7"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8pPr>
            <a:lvl9pPr marR="0" lvl="8"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77" name="Google Shape;77;p24"/>
          <p:cNvSpPr txBox="1">
            <a:spLocks noGrp="1"/>
          </p:cNvSpPr>
          <p:nvPr>
            <p:ph type="body" idx="1"/>
          </p:nvPr>
        </p:nvSpPr>
        <p:spPr>
          <a:xfrm>
            <a:off x="1792288" y="4295533"/>
            <a:ext cx="5486400" cy="328445"/>
          </a:xfrm>
          <a:prstGeom prst="rect">
            <a:avLst/>
          </a:prstGeom>
          <a:noFill/>
          <a:ln>
            <a:noFill/>
          </a:ln>
        </p:spPr>
        <p:txBody>
          <a:bodyPr spcFirstLastPara="1" wrap="square" lIns="91425" tIns="45700" rIns="91425" bIns="45700" anchor="ctr" anchorCtr="0">
            <a:noAutofit/>
          </a:bodyPr>
          <a:lstStyle>
            <a:lvl1pPr marL="457200" lvl="0" indent="-228600" algn="l">
              <a:spcBef>
                <a:spcPts val="280"/>
              </a:spcBef>
              <a:spcAft>
                <a:spcPts val="0"/>
              </a:spcAft>
              <a:buSzPts val="1890"/>
              <a:buFont typeface="Arial"/>
              <a:buNone/>
              <a:defRPr sz="1400">
                <a:solidFill>
                  <a:srgbClr val="134095"/>
                </a:solidFill>
              </a:defRPr>
            </a:lvl1pPr>
            <a:lvl2pPr marL="914400" lvl="1" indent="-228600" algn="l">
              <a:spcBef>
                <a:spcPts val="600"/>
              </a:spcBef>
              <a:spcAft>
                <a:spcPts val="0"/>
              </a:spcAft>
              <a:buSzPts val="1560"/>
              <a:buFont typeface="Arial"/>
              <a:buNone/>
              <a:defRPr sz="1200"/>
            </a:lvl2pPr>
            <a:lvl3pPr marL="1371600" lvl="2" indent="-228600" algn="l">
              <a:spcBef>
                <a:spcPts val="3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78" name="Google Shape;78;p24"/>
          <p:cNvSpPr txBox="1">
            <a:spLocks noGrp="1"/>
          </p:cNvSpPr>
          <p:nvPr>
            <p:ph type="ftr" idx="11"/>
          </p:nvPr>
        </p:nvSpPr>
        <p:spPr>
          <a:xfrm>
            <a:off x="72117" y="4843344"/>
            <a:ext cx="3513120" cy="273844"/>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1050">
                <a:solidFill>
                  <a:schemeClr val="dk1"/>
                </a:solidFill>
                <a:latin typeface="Open Sans"/>
                <a:ea typeface="Open Sans"/>
                <a:cs typeface="Open Sans"/>
                <a:sym typeface="Open Sans"/>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4"/>
          <p:cNvSpPr txBox="1">
            <a:spLocks noGrp="1"/>
          </p:cNvSpPr>
          <p:nvPr>
            <p:ph type="sldNum" idx="12"/>
          </p:nvPr>
        </p:nvSpPr>
        <p:spPr>
          <a:xfrm>
            <a:off x="7342606" y="4847052"/>
            <a:ext cx="485707" cy="273844"/>
          </a:xfrm>
          <a:prstGeom prst="rect">
            <a:avLst/>
          </a:prstGeom>
          <a:noFill/>
          <a:ln>
            <a:noFill/>
          </a:ln>
        </p:spPr>
        <p:txBody>
          <a:bodyPr spcFirstLastPara="1" wrap="square" lIns="91425" tIns="45700" rIns="91425" bIns="45700" anchor="t" anchorCtr="0">
            <a:noAutofit/>
          </a:bodyPr>
          <a:lstStyle>
            <a:lvl1pPr marL="0" marR="0" lvl="0" indent="0" algn="l">
              <a:spcBef>
                <a:spcPts val="0"/>
              </a:spcBef>
              <a:spcAft>
                <a:spcPts val="0"/>
              </a:spcAft>
              <a:buNone/>
              <a:defRPr sz="1050" b="0" i="0" u="none" strike="noStrike" cap="none">
                <a:solidFill>
                  <a:schemeClr val="dk1"/>
                </a:solidFill>
                <a:latin typeface="Arial"/>
                <a:ea typeface="Arial"/>
                <a:cs typeface="Arial"/>
                <a:sym typeface="Arial"/>
              </a:defRPr>
            </a:lvl1pPr>
            <a:lvl2pPr marL="0" marR="0" lvl="1" indent="0" algn="l">
              <a:spcBef>
                <a:spcPts val="0"/>
              </a:spcBef>
              <a:spcAft>
                <a:spcPts val="0"/>
              </a:spcAft>
              <a:buNone/>
              <a:defRPr sz="1050" b="0" i="0" u="none" strike="noStrike" cap="none">
                <a:solidFill>
                  <a:schemeClr val="dk1"/>
                </a:solidFill>
                <a:latin typeface="Arial"/>
                <a:ea typeface="Arial"/>
                <a:cs typeface="Arial"/>
                <a:sym typeface="Arial"/>
              </a:defRPr>
            </a:lvl2pPr>
            <a:lvl3pPr marL="0" marR="0" lvl="2" indent="0" algn="l">
              <a:spcBef>
                <a:spcPts val="0"/>
              </a:spcBef>
              <a:spcAft>
                <a:spcPts val="0"/>
              </a:spcAft>
              <a:buNone/>
              <a:defRPr sz="1050" b="0" i="0" u="none" strike="noStrike" cap="none">
                <a:solidFill>
                  <a:schemeClr val="dk1"/>
                </a:solidFill>
                <a:latin typeface="Arial"/>
                <a:ea typeface="Arial"/>
                <a:cs typeface="Arial"/>
                <a:sym typeface="Arial"/>
              </a:defRPr>
            </a:lvl3pPr>
            <a:lvl4pPr marL="0" marR="0" lvl="3" indent="0" algn="l">
              <a:spcBef>
                <a:spcPts val="0"/>
              </a:spcBef>
              <a:spcAft>
                <a:spcPts val="0"/>
              </a:spcAft>
              <a:buNone/>
              <a:defRPr sz="1050" b="0" i="0" u="none" strike="noStrike" cap="none">
                <a:solidFill>
                  <a:schemeClr val="dk1"/>
                </a:solidFill>
                <a:latin typeface="Arial"/>
                <a:ea typeface="Arial"/>
                <a:cs typeface="Arial"/>
                <a:sym typeface="Arial"/>
              </a:defRPr>
            </a:lvl4pPr>
            <a:lvl5pPr marL="0" marR="0" lvl="4" indent="0" algn="l">
              <a:spcBef>
                <a:spcPts val="0"/>
              </a:spcBef>
              <a:spcAft>
                <a:spcPts val="0"/>
              </a:spcAft>
              <a:buNone/>
              <a:defRPr sz="1050" b="0" i="0" u="none" strike="noStrike" cap="none">
                <a:solidFill>
                  <a:schemeClr val="dk1"/>
                </a:solidFill>
                <a:latin typeface="Arial"/>
                <a:ea typeface="Arial"/>
                <a:cs typeface="Arial"/>
                <a:sym typeface="Arial"/>
              </a:defRPr>
            </a:lvl5pPr>
            <a:lvl6pPr marL="0" marR="0" lvl="5" indent="0" algn="l">
              <a:spcBef>
                <a:spcPts val="0"/>
              </a:spcBef>
              <a:spcAft>
                <a:spcPts val="0"/>
              </a:spcAft>
              <a:buNone/>
              <a:defRPr sz="1050" b="0" i="0" u="none" strike="noStrike" cap="none">
                <a:solidFill>
                  <a:schemeClr val="dk1"/>
                </a:solidFill>
                <a:latin typeface="Arial"/>
                <a:ea typeface="Arial"/>
                <a:cs typeface="Arial"/>
                <a:sym typeface="Arial"/>
              </a:defRPr>
            </a:lvl6pPr>
            <a:lvl7pPr marL="0" marR="0" lvl="6" indent="0" algn="l">
              <a:spcBef>
                <a:spcPts val="0"/>
              </a:spcBef>
              <a:spcAft>
                <a:spcPts val="0"/>
              </a:spcAft>
              <a:buNone/>
              <a:defRPr sz="1050" b="0" i="0" u="none" strike="noStrike" cap="none">
                <a:solidFill>
                  <a:schemeClr val="dk1"/>
                </a:solidFill>
                <a:latin typeface="Arial"/>
                <a:ea typeface="Arial"/>
                <a:cs typeface="Arial"/>
                <a:sym typeface="Arial"/>
              </a:defRPr>
            </a:lvl7pPr>
            <a:lvl8pPr marL="0" marR="0" lvl="7" indent="0" algn="l">
              <a:spcBef>
                <a:spcPts val="0"/>
              </a:spcBef>
              <a:spcAft>
                <a:spcPts val="0"/>
              </a:spcAft>
              <a:buNone/>
              <a:defRPr sz="1050" b="0" i="0" u="none" strike="noStrike" cap="none">
                <a:solidFill>
                  <a:schemeClr val="dk1"/>
                </a:solidFill>
                <a:latin typeface="Arial"/>
                <a:ea typeface="Arial"/>
                <a:cs typeface="Arial"/>
                <a:sym typeface="Arial"/>
              </a:defRPr>
            </a:lvl8pPr>
            <a:lvl9pPr marL="0" marR="0" lvl="8" indent="0" algn="l">
              <a:spcBef>
                <a:spcPts val="0"/>
              </a:spcBef>
              <a:spcAft>
                <a:spcPts val="0"/>
              </a:spcAft>
              <a:buNone/>
              <a:defRPr sz="105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jpg"/><Relationship Id="rId3" Type="http://schemas.openxmlformats.org/officeDocument/2006/relationships/slideLayout" Target="../slideLayouts/slideLayout19.xml"/><Relationship Id="rId7"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 Id="rId9"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5.xml"/><Relationship Id="rId7" Type="http://schemas.openxmlformats.org/officeDocument/2006/relationships/image" Target="../media/image5.jpg"/><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image" Target="../media/image3.jpg"/><Relationship Id="rId5" Type="http://schemas.openxmlformats.org/officeDocument/2006/relationships/theme" Target="../theme/theme3.xml"/><Relationship Id="rId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9"/>
          <p:cNvSpPr/>
          <p:nvPr/>
        </p:nvSpPr>
        <p:spPr>
          <a:xfrm>
            <a:off x="0" y="0"/>
            <a:ext cx="9144000" cy="1171184"/>
          </a:xfrm>
          <a:prstGeom prst="rect">
            <a:avLst/>
          </a:prstGeom>
          <a:solidFill>
            <a:srgbClr val="EBEEF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0" i="0" u="none" strike="noStrike" cap="none">
              <a:solidFill>
                <a:srgbClr val="FFFFFF"/>
              </a:solidFill>
              <a:latin typeface="Times New Roman"/>
              <a:ea typeface="Times New Roman"/>
              <a:cs typeface="Times New Roman"/>
              <a:sym typeface="Times New Roman"/>
            </a:endParaRPr>
          </a:p>
        </p:txBody>
      </p:sp>
      <p:sp>
        <p:nvSpPr>
          <p:cNvPr id="11" name="Google Shape;11;p9"/>
          <p:cNvSpPr txBox="1">
            <a:spLocks noGrp="1"/>
          </p:cNvSpPr>
          <p:nvPr>
            <p:ph type="title"/>
          </p:nvPr>
        </p:nvSpPr>
        <p:spPr>
          <a:xfrm>
            <a:off x="381000" y="167282"/>
            <a:ext cx="7343775" cy="864394"/>
          </a:xfrm>
          <a:prstGeom prst="rect">
            <a:avLst/>
          </a:prstGeom>
          <a:noFill/>
          <a:ln>
            <a:noFill/>
          </a:ln>
        </p:spPr>
        <p:txBody>
          <a:bodyPr spcFirstLastPara="1" wrap="square" lIns="91425" tIns="45700" rIns="91425" bIns="45700" anchor="ctr" anchorCtr="0">
            <a:noAutofit/>
          </a:bodyPr>
          <a:lstStyle>
            <a:lvl1pPr marR="0" lvl="0" algn="l" rtl="0">
              <a:spcBef>
                <a:spcPts val="1100"/>
              </a:spcBef>
              <a:spcAft>
                <a:spcPts val="0"/>
              </a:spcAft>
              <a:buSzPts val="1400"/>
              <a:buNone/>
              <a:defRPr sz="2200" b="1" i="0" u="none" strike="noStrike" cap="none">
                <a:solidFill>
                  <a:srgbClr val="004494"/>
                </a:solidFill>
                <a:latin typeface="Arial"/>
                <a:ea typeface="Arial"/>
                <a:cs typeface="Arial"/>
                <a:sym typeface="Arial"/>
              </a:defRPr>
            </a:lvl1pPr>
            <a:lvl2pPr marR="0" lvl="1" algn="l" rtl="0">
              <a:spcBef>
                <a:spcPts val="1100"/>
              </a:spcBef>
              <a:spcAft>
                <a:spcPts val="0"/>
              </a:spcAft>
              <a:buSzPts val="1400"/>
              <a:buNone/>
              <a:defRPr sz="2200" b="1" i="0" u="none" strike="noStrike" cap="none">
                <a:solidFill>
                  <a:srgbClr val="FFFFFF"/>
                </a:solidFill>
                <a:latin typeface="Arial"/>
                <a:ea typeface="Arial"/>
                <a:cs typeface="Arial"/>
                <a:sym typeface="Arial"/>
              </a:defRPr>
            </a:lvl2pPr>
            <a:lvl3pPr marR="0" lvl="2" algn="l" rtl="0">
              <a:spcBef>
                <a:spcPts val="1100"/>
              </a:spcBef>
              <a:spcAft>
                <a:spcPts val="0"/>
              </a:spcAft>
              <a:buSzPts val="1400"/>
              <a:buNone/>
              <a:defRPr sz="2200" b="1" i="0" u="none" strike="noStrike" cap="none">
                <a:solidFill>
                  <a:srgbClr val="FFFFFF"/>
                </a:solidFill>
                <a:latin typeface="Arial"/>
                <a:ea typeface="Arial"/>
                <a:cs typeface="Arial"/>
                <a:sym typeface="Arial"/>
              </a:defRPr>
            </a:lvl3pPr>
            <a:lvl4pPr marR="0" lvl="3" algn="l" rtl="0">
              <a:spcBef>
                <a:spcPts val="1100"/>
              </a:spcBef>
              <a:spcAft>
                <a:spcPts val="0"/>
              </a:spcAft>
              <a:buSzPts val="1400"/>
              <a:buNone/>
              <a:defRPr sz="2200" b="1" i="0" u="none" strike="noStrike" cap="none">
                <a:solidFill>
                  <a:srgbClr val="FFFFFF"/>
                </a:solidFill>
                <a:latin typeface="Arial"/>
                <a:ea typeface="Arial"/>
                <a:cs typeface="Arial"/>
                <a:sym typeface="Arial"/>
              </a:defRPr>
            </a:lvl4pPr>
            <a:lvl5pPr marR="0" lvl="4" algn="l" rtl="0">
              <a:spcBef>
                <a:spcPts val="1100"/>
              </a:spcBef>
              <a:spcAft>
                <a:spcPts val="0"/>
              </a:spcAft>
              <a:buSzPts val="1400"/>
              <a:buNone/>
              <a:defRPr sz="2200" b="1" i="0" u="none" strike="noStrike" cap="none">
                <a:solidFill>
                  <a:srgbClr val="FFFFFF"/>
                </a:solidFill>
                <a:latin typeface="Arial"/>
                <a:ea typeface="Arial"/>
                <a:cs typeface="Arial"/>
                <a:sym typeface="Arial"/>
              </a:defRPr>
            </a:lvl5pPr>
            <a:lvl6pPr marR="0" lvl="5" algn="l" rtl="0">
              <a:spcBef>
                <a:spcPts val="1100"/>
              </a:spcBef>
              <a:spcAft>
                <a:spcPts val="0"/>
              </a:spcAft>
              <a:buSzPts val="1400"/>
              <a:buNone/>
              <a:defRPr sz="2200" b="1" i="0" u="none" strike="noStrike" cap="none">
                <a:solidFill>
                  <a:srgbClr val="134095"/>
                </a:solidFill>
                <a:latin typeface="Arial"/>
                <a:ea typeface="Arial"/>
                <a:cs typeface="Arial"/>
                <a:sym typeface="Arial"/>
              </a:defRPr>
            </a:lvl6pPr>
            <a:lvl7pPr marR="0" lvl="6" algn="l" rtl="0">
              <a:spcBef>
                <a:spcPts val="1100"/>
              </a:spcBef>
              <a:spcAft>
                <a:spcPts val="0"/>
              </a:spcAft>
              <a:buSzPts val="1400"/>
              <a:buNone/>
              <a:defRPr sz="2200" b="1" i="0" u="none" strike="noStrike" cap="none">
                <a:solidFill>
                  <a:srgbClr val="134095"/>
                </a:solidFill>
                <a:latin typeface="Arial"/>
                <a:ea typeface="Arial"/>
                <a:cs typeface="Arial"/>
                <a:sym typeface="Arial"/>
              </a:defRPr>
            </a:lvl7pPr>
            <a:lvl8pPr marR="0" lvl="7" algn="l" rtl="0">
              <a:spcBef>
                <a:spcPts val="1100"/>
              </a:spcBef>
              <a:spcAft>
                <a:spcPts val="0"/>
              </a:spcAft>
              <a:buSzPts val="1400"/>
              <a:buNone/>
              <a:defRPr sz="2200" b="1" i="0" u="none" strike="noStrike" cap="none">
                <a:solidFill>
                  <a:srgbClr val="134095"/>
                </a:solidFill>
                <a:latin typeface="Arial"/>
                <a:ea typeface="Arial"/>
                <a:cs typeface="Arial"/>
                <a:sym typeface="Arial"/>
              </a:defRPr>
            </a:lvl8pPr>
            <a:lvl9pPr marR="0" lvl="8" algn="l" rtl="0">
              <a:spcBef>
                <a:spcPts val="1100"/>
              </a:spcBef>
              <a:spcAft>
                <a:spcPts val="0"/>
              </a:spcAft>
              <a:buSzPts val="1400"/>
              <a:buNone/>
              <a:defRPr sz="2200" b="1" i="0" u="none" strike="noStrike" cap="none">
                <a:solidFill>
                  <a:srgbClr val="134095"/>
                </a:solidFill>
                <a:latin typeface="Arial"/>
                <a:ea typeface="Arial"/>
                <a:cs typeface="Arial"/>
                <a:sym typeface="Arial"/>
              </a:defRPr>
            </a:lvl9pPr>
          </a:lstStyle>
          <a:p>
            <a:endParaRPr/>
          </a:p>
        </p:txBody>
      </p:sp>
      <p:sp>
        <p:nvSpPr>
          <p:cNvPr id="12" name="Google Shape;12;p9"/>
          <p:cNvSpPr txBox="1">
            <a:spLocks noGrp="1"/>
          </p:cNvSpPr>
          <p:nvPr>
            <p:ph type="body" idx="1"/>
          </p:nvPr>
        </p:nvSpPr>
        <p:spPr>
          <a:xfrm>
            <a:off x="381000" y="1275160"/>
            <a:ext cx="8439150" cy="3359065"/>
          </a:xfrm>
          <a:prstGeom prst="rect">
            <a:avLst/>
          </a:prstGeom>
          <a:noFill/>
          <a:ln>
            <a:noFill/>
          </a:ln>
        </p:spPr>
        <p:txBody>
          <a:bodyPr spcFirstLastPara="1" wrap="square" lIns="91425" tIns="45700" rIns="91425" bIns="45700" anchor="t" anchorCtr="0">
            <a:noAutofit/>
          </a:bodyPr>
          <a:lstStyle>
            <a:lvl1pPr marL="457200" marR="0" lvl="0" indent="-502919" algn="l" rtl="0">
              <a:spcBef>
                <a:spcPts val="640"/>
              </a:spcBef>
              <a:spcAft>
                <a:spcPts val="0"/>
              </a:spcAft>
              <a:buClr>
                <a:srgbClr val="004494"/>
              </a:buClr>
              <a:buSzPts val="4320"/>
              <a:buFont typeface="Arial"/>
              <a:buChar char="•"/>
              <a:defRPr sz="3200" b="1" i="0" u="none" strike="noStrike" cap="none">
                <a:solidFill>
                  <a:schemeClr val="dk1"/>
                </a:solidFill>
                <a:latin typeface="Arial"/>
                <a:ea typeface="Arial"/>
                <a:cs typeface="Arial"/>
                <a:sym typeface="Arial"/>
              </a:defRPr>
            </a:lvl1pPr>
            <a:lvl2pPr marL="914400" marR="0" lvl="1" indent="-368935" algn="l" rtl="0">
              <a:spcBef>
                <a:spcPts val="850"/>
              </a:spcBef>
              <a:spcAft>
                <a:spcPts val="0"/>
              </a:spcAft>
              <a:buClr>
                <a:srgbClr val="004494"/>
              </a:buClr>
              <a:buSzPts val="2210"/>
              <a:buFont typeface="Arial"/>
              <a:buChar char="•"/>
              <a:defRPr sz="1700" b="0" i="0" u="none" strike="noStrike" cap="none">
                <a:solidFill>
                  <a:schemeClr val="dk1"/>
                </a:solidFill>
                <a:latin typeface="Arial"/>
                <a:ea typeface="Arial"/>
                <a:cs typeface="Arial"/>
                <a:sym typeface="Arial"/>
              </a:defRPr>
            </a:lvl2pPr>
            <a:lvl3pPr marL="1371600" marR="0" lvl="2" indent="-330200" algn="l" rtl="0">
              <a:spcBef>
                <a:spcPts val="48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3200400" marR="0" lvl="6"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657600" marR="0" lvl="7"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4114800" marR="0" lvl="8"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9"/>
          <p:cNvSpPr/>
          <p:nvPr/>
        </p:nvSpPr>
        <p:spPr>
          <a:xfrm>
            <a:off x="0" y="4796971"/>
            <a:ext cx="9144000" cy="346529"/>
          </a:xfrm>
          <a:prstGeom prst="rect">
            <a:avLst/>
          </a:prstGeom>
          <a:solidFill>
            <a:srgbClr val="F4F4F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0" i="0" u="none" strike="noStrike" cap="none">
              <a:solidFill>
                <a:schemeClr val="lt1"/>
              </a:solidFill>
              <a:latin typeface="Times New Roman"/>
              <a:ea typeface="Times New Roman"/>
              <a:cs typeface="Times New Roman"/>
              <a:sym typeface="Times New Roman"/>
            </a:endParaRPr>
          </a:p>
        </p:txBody>
      </p:sp>
      <p:pic>
        <p:nvPicPr>
          <p:cNvPr id="14" name="Google Shape;14;p9"/>
          <p:cNvPicPr preferRelativeResize="0"/>
          <p:nvPr/>
        </p:nvPicPr>
        <p:blipFill rotWithShape="1">
          <a:blip r:embed="rId18">
            <a:alphaModFix/>
          </a:blip>
          <a:srcRect/>
          <a:stretch/>
        </p:blipFill>
        <p:spPr>
          <a:xfrm>
            <a:off x="7895770" y="4800218"/>
            <a:ext cx="1162957" cy="343282"/>
          </a:xfrm>
          <a:prstGeom prst="rect">
            <a:avLst/>
          </a:prstGeom>
          <a:noFill/>
          <a:ln>
            <a:noFill/>
          </a:ln>
        </p:spPr>
      </p:pic>
      <p:sp>
        <p:nvSpPr>
          <p:cNvPr id="15" name="Google Shape;15;p9"/>
          <p:cNvSpPr txBox="1">
            <a:spLocks noGrp="1"/>
          </p:cNvSpPr>
          <p:nvPr>
            <p:ph type="ftr" idx="11"/>
          </p:nvPr>
        </p:nvSpPr>
        <p:spPr>
          <a:xfrm>
            <a:off x="72117" y="4843344"/>
            <a:ext cx="3513120" cy="27384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050" b="0" i="0" u="none" strike="noStrike" cap="none">
                <a:solidFill>
                  <a:schemeClr val="dk1"/>
                </a:solidFill>
                <a:latin typeface="Open Sans"/>
                <a:ea typeface="Open Sans"/>
                <a:cs typeface="Open Sans"/>
                <a:sym typeface="Open Sans"/>
              </a:defRPr>
            </a:lvl1pPr>
            <a:lvl2pPr marR="0" lvl="1"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9"/>
          <p:cNvSpPr txBox="1">
            <a:spLocks noGrp="1"/>
          </p:cNvSpPr>
          <p:nvPr>
            <p:ph type="sldNum" idx="12"/>
          </p:nvPr>
        </p:nvSpPr>
        <p:spPr>
          <a:xfrm>
            <a:off x="7342606" y="4847052"/>
            <a:ext cx="485707" cy="273844"/>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050" b="0" i="0" u="none" strike="noStrike" cap="none">
                <a:solidFill>
                  <a:schemeClr val="dk1"/>
                </a:solidFill>
                <a:latin typeface="Arial"/>
                <a:ea typeface="Arial"/>
                <a:cs typeface="Arial"/>
                <a:sym typeface="Arial"/>
              </a:defRPr>
            </a:lvl1pPr>
            <a:lvl2pPr marL="0" marR="0" lvl="1" indent="0" algn="l" rtl="0">
              <a:spcBef>
                <a:spcPts val="0"/>
              </a:spcBef>
              <a:spcAft>
                <a:spcPts val="0"/>
              </a:spcAft>
              <a:buNone/>
              <a:defRPr sz="1050" b="0" i="0" u="none" strike="noStrike" cap="none">
                <a:solidFill>
                  <a:schemeClr val="dk1"/>
                </a:solidFill>
                <a:latin typeface="Arial"/>
                <a:ea typeface="Arial"/>
                <a:cs typeface="Arial"/>
                <a:sym typeface="Arial"/>
              </a:defRPr>
            </a:lvl2pPr>
            <a:lvl3pPr marL="0" marR="0" lvl="2" indent="0" algn="l" rtl="0">
              <a:spcBef>
                <a:spcPts val="0"/>
              </a:spcBef>
              <a:spcAft>
                <a:spcPts val="0"/>
              </a:spcAft>
              <a:buNone/>
              <a:defRPr sz="1050" b="0" i="0" u="none" strike="noStrike" cap="none">
                <a:solidFill>
                  <a:schemeClr val="dk1"/>
                </a:solidFill>
                <a:latin typeface="Arial"/>
                <a:ea typeface="Arial"/>
                <a:cs typeface="Arial"/>
                <a:sym typeface="Arial"/>
              </a:defRPr>
            </a:lvl3pPr>
            <a:lvl4pPr marL="0" marR="0" lvl="3" indent="0" algn="l" rtl="0">
              <a:spcBef>
                <a:spcPts val="0"/>
              </a:spcBef>
              <a:spcAft>
                <a:spcPts val="0"/>
              </a:spcAft>
              <a:buNone/>
              <a:defRPr sz="1050" b="0" i="0" u="none" strike="noStrike" cap="none">
                <a:solidFill>
                  <a:schemeClr val="dk1"/>
                </a:solidFill>
                <a:latin typeface="Arial"/>
                <a:ea typeface="Arial"/>
                <a:cs typeface="Arial"/>
                <a:sym typeface="Arial"/>
              </a:defRPr>
            </a:lvl4pPr>
            <a:lvl5pPr marL="0" marR="0" lvl="4" indent="0" algn="l" rtl="0">
              <a:spcBef>
                <a:spcPts val="0"/>
              </a:spcBef>
              <a:spcAft>
                <a:spcPts val="0"/>
              </a:spcAft>
              <a:buNone/>
              <a:defRPr sz="1050" b="0" i="0" u="none" strike="noStrike" cap="none">
                <a:solidFill>
                  <a:schemeClr val="dk1"/>
                </a:solidFill>
                <a:latin typeface="Arial"/>
                <a:ea typeface="Arial"/>
                <a:cs typeface="Arial"/>
                <a:sym typeface="Arial"/>
              </a:defRPr>
            </a:lvl5pPr>
            <a:lvl6pPr marL="0" marR="0" lvl="5" indent="0" algn="l" rtl="0">
              <a:spcBef>
                <a:spcPts val="0"/>
              </a:spcBef>
              <a:spcAft>
                <a:spcPts val="0"/>
              </a:spcAft>
              <a:buNone/>
              <a:defRPr sz="1050" b="0" i="0" u="none" strike="noStrike" cap="none">
                <a:solidFill>
                  <a:schemeClr val="dk1"/>
                </a:solidFill>
                <a:latin typeface="Arial"/>
                <a:ea typeface="Arial"/>
                <a:cs typeface="Arial"/>
                <a:sym typeface="Arial"/>
              </a:defRPr>
            </a:lvl6pPr>
            <a:lvl7pPr marL="0" marR="0" lvl="6" indent="0" algn="l" rtl="0">
              <a:spcBef>
                <a:spcPts val="0"/>
              </a:spcBef>
              <a:spcAft>
                <a:spcPts val="0"/>
              </a:spcAft>
              <a:buNone/>
              <a:defRPr sz="1050" b="0" i="0" u="none" strike="noStrike" cap="none">
                <a:solidFill>
                  <a:schemeClr val="dk1"/>
                </a:solidFill>
                <a:latin typeface="Arial"/>
                <a:ea typeface="Arial"/>
                <a:cs typeface="Arial"/>
                <a:sym typeface="Arial"/>
              </a:defRPr>
            </a:lvl7pPr>
            <a:lvl8pPr marL="0" marR="0" lvl="7" indent="0" algn="l" rtl="0">
              <a:spcBef>
                <a:spcPts val="0"/>
              </a:spcBef>
              <a:spcAft>
                <a:spcPts val="0"/>
              </a:spcAft>
              <a:buNone/>
              <a:defRPr sz="1050" b="0" i="0" u="none" strike="noStrike" cap="none">
                <a:solidFill>
                  <a:schemeClr val="dk1"/>
                </a:solidFill>
                <a:latin typeface="Arial"/>
                <a:ea typeface="Arial"/>
                <a:cs typeface="Arial"/>
                <a:sym typeface="Arial"/>
              </a:defRPr>
            </a:lvl8pPr>
            <a:lvl9pPr marL="0" marR="0" lvl="8" indent="0" algn="l" rtl="0">
              <a:spcBef>
                <a:spcPts val="0"/>
              </a:spcBef>
              <a:spcAft>
                <a:spcPts val="0"/>
              </a:spcAft>
              <a:buNone/>
              <a:defRPr sz="105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pic>
        <p:nvPicPr>
          <p:cNvPr id="17" name="Google Shape;17;p9"/>
          <p:cNvPicPr preferRelativeResize="0"/>
          <p:nvPr/>
        </p:nvPicPr>
        <p:blipFill rotWithShape="1">
          <a:blip r:embed="rId19">
            <a:alphaModFix/>
          </a:blip>
          <a:srcRect/>
          <a:stretch/>
        </p:blipFill>
        <p:spPr>
          <a:xfrm>
            <a:off x="7895770" y="160519"/>
            <a:ext cx="991837" cy="850146"/>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 id="2147483665" r:id="rId14"/>
    <p:sldLayoutId id="2147483666" r:id="rId15"/>
    <p:sldLayoutId id="2147483695"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
        <p:cNvGrpSpPr/>
        <p:nvPr/>
      </p:nvGrpSpPr>
      <p:grpSpPr>
        <a:xfrm>
          <a:off x="0" y="0"/>
          <a:ext cx="0" cy="0"/>
          <a:chOff x="0" y="0"/>
          <a:chExt cx="0" cy="0"/>
        </a:xfrm>
      </p:grpSpPr>
      <p:sp>
        <p:nvSpPr>
          <p:cNvPr id="18" name="Google Shape;18;p11"/>
          <p:cNvSpPr txBox="1"/>
          <p:nvPr/>
        </p:nvSpPr>
        <p:spPr>
          <a:xfrm>
            <a:off x="0" y="0"/>
            <a:ext cx="9144000" cy="1057275"/>
          </a:xfrm>
          <a:prstGeom prst="rect">
            <a:avLst/>
          </a:prstGeom>
          <a:solidFill>
            <a:srgbClr val="EBEEF0"/>
          </a:solidFill>
          <a:ln>
            <a:noFill/>
          </a:ln>
        </p:spPr>
        <p:txBody>
          <a:bodyPr spcFirstLastPara="1" wrap="square" lIns="68569" tIns="34275" rIns="68569" bIns="34275" anchor="ctr" anchorCtr="0">
            <a:noAutofit/>
          </a:bodyPr>
          <a:lstStyle/>
          <a:p>
            <a:pPr marL="0" marR="0" lvl="0" indent="0" algn="l" rtl="0">
              <a:lnSpc>
                <a:spcPct val="100000"/>
              </a:lnSpc>
              <a:spcBef>
                <a:spcPts val="0"/>
              </a:spcBef>
              <a:spcAft>
                <a:spcPts val="0"/>
              </a:spcAft>
              <a:buNone/>
            </a:pPr>
            <a:endParaRPr sz="1800" b="0" i="0" u="none" dirty="0">
              <a:solidFill>
                <a:schemeClr val="dk1"/>
              </a:solidFill>
              <a:latin typeface="Times New Roman"/>
              <a:ea typeface="Times New Roman"/>
              <a:cs typeface="Times New Roman"/>
              <a:sym typeface="Times New Roman"/>
            </a:endParaRPr>
          </a:p>
        </p:txBody>
      </p:sp>
      <p:pic>
        <p:nvPicPr>
          <p:cNvPr id="19" name="Google Shape;19;p11"/>
          <p:cNvPicPr preferRelativeResize="0"/>
          <p:nvPr/>
        </p:nvPicPr>
        <p:blipFill rotWithShape="1">
          <a:blip r:embed="rId8">
            <a:alphaModFix/>
          </a:blip>
          <a:srcRect/>
          <a:stretch/>
        </p:blipFill>
        <p:spPr>
          <a:xfrm>
            <a:off x="0" y="4873228"/>
            <a:ext cx="9144000" cy="270272"/>
          </a:xfrm>
          <a:prstGeom prst="rect">
            <a:avLst/>
          </a:prstGeom>
          <a:noFill/>
          <a:ln>
            <a:noFill/>
          </a:ln>
        </p:spPr>
      </p:pic>
      <p:sp>
        <p:nvSpPr>
          <p:cNvPr id="20" name="Google Shape;20;p11"/>
          <p:cNvSpPr txBox="1"/>
          <p:nvPr/>
        </p:nvSpPr>
        <p:spPr>
          <a:xfrm>
            <a:off x="6515100" y="4912519"/>
            <a:ext cx="2628900" cy="230981"/>
          </a:xfrm>
          <a:prstGeom prst="rect">
            <a:avLst/>
          </a:prstGeom>
          <a:noFill/>
          <a:ln>
            <a:noFill/>
          </a:ln>
        </p:spPr>
        <p:txBody>
          <a:bodyPr spcFirstLastPara="1" wrap="square" lIns="68569" tIns="34275" rIns="68569" bIns="34275" anchor="ctr" anchorCtr="0">
            <a:noAutofit/>
          </a:bodyPr>
          <a:lstStyle/>
          <a:p>
            <a:pPr marL="0" marR="0" lvl="0" indent="0" algn="l" rtl="0">
              <a:lnSpc>
                <a:spcPct val="100000"/>
              </a:lnSpc>
              <a:spcBef>
                <a:spcPts val="0"/>
              </a:spcBef>
              <a:spcAft>
                <a:spcPts val="0"/>
              </a:spcAft>
              <a:buNone/>
            </a:pPr>
            <a:endParaRPr sz="1800" b="0" i="0" u="none" dirty="0">
              <a:solidFill>
                <a:schemeClr val="dk1"/>
              </a:solidFill>
              <a:latin typeface="Times New Roman"/>
              <a:ea typeface="Times New Roman"/>
              <a:cs typeface="Times New Roman"/>
              <a:sym typeface="Times New Roman"/>
            </a:endParaRPr>
          </a:p>
        </p:txBody>
      </p:sp>
      <p:sp>
        <p:nvSpPr>
          <p:cNvPr id="21" name="Google Shape;21;p11"/>
          <p:cNvSpPr txBox="1">
            <a:spLocks noGrp="1"/>
          </p:cNvSpPr>
          <p:nvPr>
            <p:ph type="title"/>
          </p:nvPr>
        </p:nvSpPr>
        <p:spPr>
          <a:xfrm>
            <a:off x="323851" y="86916"/>
            <a:ext cx="7343775" cy="864394"/>
          </a:xfrm>
          <a:prstGeom prst="rect">
            <a:avLst/>
          </a:prstGeom>
          <a:noFill/>
          <a:ln>
            <a:noFill/>
          </a:ln>
        </p:spPr>
        <p:txBody>
          <a:bodyPr spcFirstLastPara="1" wrap="square" lIns="91425" tIns="45700" rIns="91425" bIns="45700" anchor="ctr" anchorCtr="0">
            <a:noAutofit/>
          </a:bodyPr>
          <a:lstStyle>
            <a:lvl1pPr marR="0" lvl="0" algn="l" rtl="0">
              <a:spcBef>
                <a:spcPts val="1100"/>
              </a:spcBef>
              <a:spcAft>
                <a:spcPts val="0"/>
              </a:spcAft>
              <a:buSzPts val="1400"/>
              <a:buNone/>
              <a:defRPr sz="2200" b="1" i="0" u="none" strike="noStrike" cap="none">
                <a:solidFill>
                  <a:srgbClr val="FFFFFF"/>
                </a:solidFill>
                <a:latin typeface="Arial"/>
                <a:ea typeface="Arial"/>
                <a:cs typeface="Arial"/>
                <a:sym typeface="Arial"/>
              </a:defRPr>
            </a:lvl1pPr>
            <a:lvl2pPr marR="0" lvl="1" algn="l" rtl="0">
              <a:spcBef>
                <a:spcPts val="1100"/>
              </a:spcBef>
              <a:spcAft>
                <a:spcPts val="0"/>
              </a:spcAft>
              <a:buSzPts val="1400"/>
              <a:buNone/>
              <a:defRPr sz="2200" b="1" i="0" u="none" strike="noStrike" cap="none">
                <a:solidFill>
                  <a:srgbClr val="FFFFFF"/>
                </a:solidFill>
                <a:latin typeface="Arial"/>
                <a:ea typeface="Arial"/>
                <a:cs typeface="Arial"/>
                <a:sym typeface="Arial"/>
              </a:defRPr>
            </a:lvl2pPr>
            <a:lvl3pPr marR="0" lvl="2" algn="l" rtl="0">
              <a:spcBef>
                <a:spcPts val="1100"/>
              </a:spcBef>
              <a:spcAft>
                <a:spcPts val="0"/>
              </a:spcAft>
              <a:buSzPts val="1400"/>
              <a:buNone/>
              <a:defRPr sz="2200" b="1" i="0" u="none" strike="noStrike" cap="none">
                <a:solidFill>
                  <a:srgbClr val="FFFFFF"/>
                </a:solidFill>
                <a:latin typeface="Arial"/>
                <a:ea typeface="Arial"/>
                <a:cs typeface="Arial"/>
                <a:sym typeface="Arial"/>
              </a:defRPr>
            </a:lvl3pPr>
            <a:lvl4pPr marR="0" lvl="3" algn="l" rtl="0">
              <a:spcBef>
                <a:spcPts val="1100"/>
              </a:spcBef>
              <a:spcAft>
                <a:spcPts val="0"/>
              </a:spcAft>
              <a:buSzPts val="1400"/>
              <a:buNone/>
              <a:defRPr sz="2200" b="1" i="0" u="none" strike="noStrike" cap="none">
                <a:solidFill>
                  <a:srgbClr val="FFFFFF"/>
                </a:solidFill>
                <a:latin typeface="Arial"/>
                <a:ea typeface="Arial"/>
                <a:cs typeface="Arial"/>
                <a:sym typeface="Arial"/>
              </a:defRPr>
            </a:lvl4pPr>
            <a:lvl5pPr marR="0" lvl="4" algn="l" rtl="0">
              <a:spcBef>
                <a:spcPts val="1100"/>
              </a:spcBef>
              <a:spcAft>
                <a:spcPts val="0"/>
              </a:spcAft>
              <a:buSzPts val="1400"/>
              <a:buNone/>
              <a:defRPr sz="2200" b="1" i="0" u="none" strike="noStrike" cap="none">
                <a:solidFill>
                  <a:srgbClr val="FFFFFF"/>
                </a:solidFill>
                <a:latin typeface="Arial"/>
                <a:ea typeface="Arial"/>
                <a:cs typeface="Arial"/>
                <a:sym typeface="Arial"/>
              </a:defRPr>
            </a:lvl5pPr>
            <a:lvl6pPr marR="0" lvl="5" algn="l" rtl="0">
              <a:spcBef>
                <a:spcPts val="1100"/>
              </a:spcBef>
              <a:spcAft>
                <a:spcPts val="0"/>
              </a:spcAft>
              <a:buSzPts val="1400"/>
              <a:buNone/>
              <a:defRPr sz="2200" b="1" i="0" u="none" strike="noStrike" cap="none">
                <a:solidFill>
                  <a:srgbClr val="134095"/>
                </a:solidFill>
                <a:latin typeface="Arial"/>
                <a:ea typeface="Arial"/>
                <a:cs typeface="Arial"/>
                <a:sym typeface="Arial"/>
              </a:defRPr>
            </a:lvl6pPr>
            <a:lvl7pPr marR="0" lvl="6" algn="l" rtl="0">
              <a:spcBef>
                <a:spcPts val="1100"/>
              </a:spcBef>
              <a:spcAft>
                <a:spcPts val="0"/>
              </a:spcAft>
              <a:buSzPts val="1400"/>
              <a:buNone/>
              <a:defRPr sz="2200" b="1" i="0" u="none" strike="noStrike" cap="none">
                <a:solidFill>
                  <a:srgbClr val="134095"/>
                </a:solidFill>
                <a:latin typeface="Arial"/>
                <a:ea typeface="Arial"/>
                <a:cs typeface="Arial"/>
                <a:sym typeface="Arial"/>
              </a:defRPr>
            </a:lvl7pPr>
            <a:lvl8pPr marR="0" lvl="7" algn="l" rtl="0">
              <a:spcBef>
                <a:spcPts val="1100"/>
              </a:spcBef>
              <a:spcAft>
                <a:spcPts val="0"/>
              </a:spcAft>
              <a:buSzPts val="1400"/>
              <a:buNone/>
              <a:defRPr sz="2200" b="1" i="0" u="none" strike="noStrike" cap="none">
                <a:solidFill>
                  <a:srgbClr val="134095"/>
                </a:solidFill>
                <a:latin typeface="Arial"/>
                <a:ea typeface="Arial"/>
                <a:cs typeface="Arial"/>
                <a:sym typeface="Arial"/>
              </a:defRPr>
            </a:lvl8pPr>
            <a:lvl9pPr marR="0" lvl="8" algn="l" rtl="0">
              <a:spcBef>
                <a:spcPts val="1100"/>
              </a:spcBef>
              <a:spcAft>
                <a:spcPts val="0"/>
              </a:spcAft>
              <a:buSzPts val="1400"/>
              <a:buNone/>
              <a:defRPr sz="2200" b="1" i="0" u="none" strike="noStrike" cap="none">
                <a:solidFill>
                  <a:srgbClr val="134095"/>
                </a:solidFill>
                <a:latin typeface="Arial"/>
                <a:ea typeface="Arial"/>
                <a:cs typeface="Arial"/>
                <a:sym typeface="Arial"/>
              </a:defRPr>
            </a:lvl9pPr>
          </a:lstStyle>
          <a:p>
            <a:endParaRPr/>
          </a:p>
        </p:txBody>
      </p:sp>
      <p:sp>
        <p:nvSpPr>
          <p:cNvPr id="22" name="Google Shape;22;p11"/>
          <p:cNvSpPr txBox="1">
            <a:spLocks noGrp="1"/>
          </p:cNvSpPr>
          <p:nvPr>
            <p:ph type="body" idx="1"/>
          </p:nvPr>
        </p:nvSpPr>
        <p:spPr>
          <a:xfrm>
            <a:off x="381000" y="1275159"/>
            <a:ext cx="8439150" cy="3456384"/>
          </a:xfrm>
          <a:prstGeom prst="rect">
            <a:avLst/>
          </a:prstGeom>
          <a:noFill/>
          <a:ln>
            <a:noFill/>
          </a:ln>
        </p:spPr>
        <p:txBody>
          <a:bodyPr spcFirstLastPara="1" wrap="square" lIns="91425" tIns="45700" rIns="91425" bIns="45700" anchor="t" anchorCtr="0">
            <a:noAutofit/>
          </a:bodyPr>
          <a:lstStyle>
            <a:lvl1pPr marL="457200" marR="0" lvl="0" indent="-502919" algn="l" rtl="0">
              <a:spcBef>
                <a:spcPts val="640"/>
              </a:spcBef>
              <a:spcAft>
                <a:spcPts val="0"/>
              </a:spcAft>
              <a:buClr>
                <a:srgbClr val="134095"/>
              </a:buClr>
              <a:buSzPts val="4320"/>
              <a:buFont typeface="Arial"/>
              <a:buChar char="•"/>
              <a:defRPr sz="3200" b="1" i="0" u="none" strike="noStrike" cap="none">
                <a:solidFill>
                  <a:schemeClr val="dk1"/>
                </a:solidFill>
                <a:latin typeface="Arial"/>
                <a:ea typeface="Arial"/>
                <a:cs typeface="Arial"/>
                <a:sym typeface="Arial"/>
              </a:defRPr>
            </a:lvl1pPr>
            <a:lvl2pPr marL="914400" marR="0" lvl="1" indent="-368935" algn="l" rtl="0">
              <a:spcBef>
                <a:spcPts val="850"/>
              </a:spcBef>
              <a:spcAft>
                <a:spcPts val="0"/>
              </a:spcAft>
              <a:buClr>
                <a:srgbClr val="134095"/>
              </a:buClr>
              <a:buSzPts val="2210"/>
              <a:buFont typeface="Arial"/>
              <a:buChar char="•"/>
              <a:defRPr sz="1700" b="0" i="0" u="none" strike="noStrike" cap="none">
                <a:solidFill>
                  <a:schemeClr val="dk1"/>
                </a:solidFill>
                <a:latin typeface="Arial"/>
                <a:ea typeface="Arial"/>
                <a:cs typeface="Arial"/>
                <a:sym typeface="Arial"/>
              </a:defRPr>
            </a:lvl2pPr>
            <a:lvl3pPr marL="1371600" marR="0" lvl="2" indent="-330200" algn="l" rtl="0">
              <a:spcBef>
                <a:spcPts val="48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4pPr>
            <a:lvl5pPr marL="2286000" marR="0" lvl="4"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743200" marR="0" lvl="5"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3200400" marR="0" lvl="6"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657600" marR="0" lvl="7"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4114800" marR="0" lvl="8"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11"/>
          <p:cNvSpPr txBox="1">
            <a:spLocks noGrp="1"/>
          </p:cNvSpPr>
          <p:nvPr>
            <p:ph type="ftr" idx="11"/>
          </p:nvPr>
        </p:nvSpPr>
        <p:spPr>
          <a:xfrm>
            <a:off x="1116012" y="4893469"/>
            <a:ext cx="5256212" cy="195263"/>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9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dirty="0"/>
          </a:p>
        </p:txBody>
      </p:sp>
      <p:sp>
        <p:nvSpPr>
          <p:cNvPr id="24" name="Google Shape;24;p11"/>
          <p:cNvSpPr txBox="1"/>
          <p:nvPr/>
        </p:nvSpPr>
        <p:spPr>
          <a:xfrm>
            <a:off x="8772526" y="4677965"/>
            <a:ext cx="371475" cy="207719"/>
          </a:xfrm>
          <a:prstGeom prst="rect">
            <a:avLst/>
          </a:prstGeom>
          <a:noFill/>
          <a:ln>
            <a:noFill/>
          </a:ln>
        </p:spPr>
        <p:txBody>
          <a:bodyPr spcFirstLastPara="1" wrap="square" lIns="68569" tIns="34275" rIns="68569" bIns="34275" anchor="t" anchorCtr="0">
            <a:spAutoFit/>
          </a:bodyPr>
          <a:lstStyle/>
          <a:p>
            <a:pPr marL="0" marR="0" lvl="0" indent="0" algn="r" rtl="0">
              <a:lnSpc>
                <a:spcPct val="100000"/>
              </a:lnSpc>
              <a:spcBef>
                <a:spcPts val="0"/>
              </a:spcBef>
              <a:spcAft>
                <a:spcPts val="0"/>
              </a:spcAft>
              <a:buClr>
                <a:schemeClr val="dk1"/>
              </a:buClr>
              <a:buSzPts val="1200"/>
              <a:buFont typeface="Arial"/>
              <a:buNone/>
            </a:pPr>
            <a:fld id="{00000000-1234-1234-1234-123412341234}" type="slidenum">
              <a:rPr lang="en-US" sz="900" b="0" i="0" u="none">
                <a:solidFill>
                  <a:schemeClr val="dk1"/>
                </a:solidFill>
                <a:latin typeface="Arial"/>
                <a:ea typeface="Arial"/>
                <a:cs typeface="Arial"/>
                <a:sym typeface="Arial"/>
              </a:rPr>
              <a:pPr marL="0" marR="0" lvl="0" indent="0" algn="r" rtl="0">
                <a:lnSpc>
                  <a:spcPct val="100000"/>
                </a:lnSpc>
                <a:spcBef>
                  <a:spcPts val="0"/>
                </a:spcBef>
                <a:spcAft>
                  <a:spcPts val="0"/>
                </a:spcAft>
                <a:buClr>
                  <a:schemeClr val="dk1"/>
                </a:buClr>
                <a:buSzPts val="1200"/>
                <a:buFont typeface="Arial"/>
                <a:buNone/>
              </a:pPr>
              <a:t>‹#›</a:t>
            </a:fld>
            <a:endParaRPr sz="1050" dirty="0"/>
          </a:p>
        </p:txBody>
      </p:sp>
      <p:pic>
        <p:nvPicPr>
          <p:cNvPr id="25" name="Google Shape;25;p11"/>
          <p:cNvPicPr preferRelativeResize="0"/>
          <p:nvPr/>
        </p:nvPicPr>
        <p:blipFill rotWithShape="1">
          <a:blip r:embed="rId9">
            <a:alphaModFix/>
          </a:blip>
          <a:srcRect/>
          <a:stretch/>
        </p:blipFill>
        <p:spPr>
          <a:xfrm>
            <a:off x="7824787" y="57150"/>
            <a:ext cx="1122362" cy="951309"/>
          </a:xfrm>
          <a:prstGeom prst="rect">
            <a:avLst/>
          </a:prstGeom>
          <a:noFill/>
          <a:ln>
            <a:noFill/>
          </a:ln>
        </p:spPr>
      </p:pic>
    </p:spTree>
    <p:extLst>
      <p:ext uri="{BB962C8B-B14F-4D97-AF65-F5344CB8AC3E}">
        <p14:creationId xmlns:p14="http://schemas.microsoft.com/office/powerpoint/2010/main" val="2015859823"/>
      </p:ext>
    </p:extLst>
  </p:cSld>
  <p:clrMap bg1="lt1" tx1="dk1" bg2="dk2" tx2="lt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9"/>
          <p:cNvSpPr txBox="1"/>
          <p:nvPr/>
        </p:nvSpPr>
        <p:spPr>
          <a:xfrm rot="10800000" flipH="1">
            <a:off x="0" y="4873228"/>
            <a:ext cx="6526212" cy="270272"/>
          </a:xfrm>
          <a:prstGeom prst="rect">
            <a:avLst/>
          </a:prstGeom>
          <a:gradFill>
            <a:gsLst>
              <a:gs pos="0">
                <a:srgbClr val="FFFFFF"/>
              </a:gs>
              <a:gs pos="100000">
                <a:srgbClr val="D0D1D3"/>
              </a:gs>
            </a:gsLst>
            <a:lin ang="0" scaled="0"/>
          </a:gradFill>
          <a:ln>
            <a:noFill/>
          </a:ln>
        </p:spPr>
        <p:txBody>
          <a:bodyPr spcFirstLastPara="1" wrap="square" lIns="68569" tIns="34275" rIns="68569" bIns="34275" anchor="ctr" anchorCtr="0">
            <a:noAutofit/>
          </a:bodyPr>
          <a:lstStyle/>
          <a:p>
            <a:pPr marL="0" marR="0" lvl="0" indent="0" algn="l" rtl="0">
              <a:lnSpc>
                <a:spcPct val="100000"/>
              </a:lnSpc>
              <a:spcBef>
                <a:spcPts val="0"/>
              </a:spcBef>
              <a:spcAft>
                <a:spcPts val="0"/>
              </a:spcAft>
              <a:buNone/>
            </a:pPr>
            <a:endParaRPr sz="1800" b="0" i="0" u="none" dirty="0">
              <a:solidFill>
                <a:schemeClr val="dk1"/>
              </a:solidFill>
              <a:latin typeface="Times New Roman"/>
              <a:ea typeface="Times New Roman"/>
              <a:cs typeface="Times New Roman"/>
              <a:sym typeface="Times New Roman"/>
            </a:endParaRPr>
          </a:p>
        </p:txBody>
      </p:sp>
      <p:pic>
        <p:nvPicPr>
          <p:cNvPr id="11" name="Google Shape;11;p9" descr="CIV_PLUS_II_CITIES_Power-Point_Footer_rgb.jpg"/>
          <p:cNvPicPr preferRelativeResize="0"/>
          <p:nvPr/>
        </p:nvPicPr>
        <p:blipFill rotWithShape="1">
          <a:blip r:embed="rId6">
            <a:alphaModFix/>
          </a:blip>
          <a:srcRect l="71296"/>
          <a:stretch/>
        </p:blipFill>
        <p:spPr>
          <a:xfrm>
            <a:off x="6519863" y="4873228"/>
            <a:ext cx="2624137" cy="270272"/>
          </a:xfrm>
          <a:prstGeom prst="rect">
            <a:avLst/>
          </a:prstGeom>
          <a:noFill/>
          <a:ln>
            <a:noFill/>
          </a:ln>
        </p:spPr>
      </p:pic>
      <p:pic>
        <p:nvPicPr>
          <p:cNvPr id="12" name="Google Shape;12;p9"/>
          <p:cNvPicPr preferRelativeResize="0"/>
          <p:nvPr/>
        </p:nvPicPr>
        <p:blipFill rotWithShape="1">
          <a:blip r:embed="rId7">
            <a:alphaModFix/>
          </a:blip>
          <a:srcRect/>
          <a:stretch/>
        </p:blipFill>
        <p:spPr>
          <a:xfrm>
            <a:off x="0" y="721519"/>
            <a:ext cx="9144000" cy="1144190"/>
          </a:xfrm>
          <a:prstGeom prst="rect">
            <a:avLst/>
          </a:prstGeom>
          <a:noFill/>
          <a:ln>
            <a:noFill/>
          </a:ln>
        </p:spPr>
      </p:pic>
      <p:sp>
        <p:nvSpPr>
          <p:cNvPr id="13" name="Google Shape;13;p9"/>
          <p:cNvSpPr txBox="1">
            <a:spLocks noGrp="1"/>
          </p:cNvSpPr>
          <p:nvPr>
            <p:ph type="title"/>
          </p:nvPr>
        </p:nvSpPr>
        <p:spPr>
          <a:xfrm>
            <a:off x="323851" y="86916"/>
            <a:ext cx="7343775" cy="864394"/>
          </a:xfrm>
          <a:prstGeom prst="rect">
            <a:avLst/>
          </a:prstGeom>
          <a:noFill/>
          <a:ln>
            <a:noFill/>
          </a:ln>
        </p:spPr>
        <p:txBody>
          <a:bodyPr spcFirstLastPara="1" wrap="square" lIns="91425" tIns="45700" rIns="91425" bIns="45700" anchor="ctr" anchorCtr="0">
            <a:noAutofit/>
          </a:bodyPr>
          <a:lstStyle>
            <a:lvl1pPr marR="0" lvl="0" algn="l" rtl="0">
              <a:spcBef>
                <a:spcPts val="1100"/>
              </a:spcBef>
              <a:spcAft>
                <a:spcPts val="0"/>
              </a:spcAft>
              <a:buSzPts val="1400"/>
              <a:buNone/>
              <a:defRPr sz="2200" b="1" i="0" u="none" strike="noStrike" cap="none">
                <a:solidFill>
                  <a:srgbClr val="FFFFFF"/>
                </a:solidFill>
                <a:latin typeface="Arial"/>
                <a:ea typeface="Arial"/>
                <a:cs typeface="Arial"/>
                <a:sym typeface="Arial"/>
              </a:defRPr>
            </a:lvl1pPr>
            <a:lvl2pPr marR="0" lvl="1" algn="l" rtl="0">
              <a:spcBef>
                <a:spcPts val="1100"/>
              </a:spcBef>
              <a:spcAft>
                <a:spcPts val="0"/>
              </a:spcAft>
              <a:buSzPts val="1400"/>
              <a:buNone/>
              <a:defRPr sz="2200" b="1" i="0" u="none" strike="noStrike" cap="none">
                <a:solidFill>
                  <a:srgbClr val="FFFFFF"/>
                </a:solidFill>
                <a:latin typeface="Arial"/>
                <a:ea typeface="Arial"/>
                <a:cs typeface="Arial"/>
                <a:sym typeface="Arial"/>
              </a:defRPr>
            </a:lvl2pPr>
            <a:lvl3pPr marR="0" lvl="2" algn="l" rtl="0">
              <a:spcBef>
                <a:spcPts val="1100"/>
              </a:spcBef>
              <a:spcAft>
                <a:spcPts val="0"/>
              </a:spcAft>
              <a:buSzPts val="1400"/>
              <a:buNone/>
              <a:defRPr sz="2200" b="1" i="0" u="none" strike="noStrike" cap="none">
                <a:solidFill>
                  <a:srgbClr val="FFFFFF"/>
                </a:solidFill>
                <a:latin typeface="Arial"/>
                <a:ea typeface="Arial"/>
                <a:cs typeface="Arial"/>
                <a:sym typeface="Arial"/>
              </a:defRPr>
            </a:lvl3pPr>
            <a:lvl4pPr marR="0" lvl="3" algn="l" rtl="0">
              <a:spcBef>
                <a:spcPts val="1100"/>
              </a:spcBef>
              <a:spcAft>
                <a:spcPts val="0"/>
              </a:spcAft>
              <a:buSzPts val="1400"/>
              <a:buNone/>
              <a:defRPr sz="2200" b="1" i="0" u="none" strike="noStrike" cap="none">
                <a:solidFill>
                  <a:srgbClr val="FFFFFF"/>
                </a:solidFill>
                <a:latin typeface="Arial"/>
                <a:ea typeface="Arial"/>
                <a:cs typeface="Arial"/>
                <a:sym typeface="Arial"/>
              </a:defRPr>
            </a:lvl4pPr>
            <a:lvl5pPr marR="0" lvl="4" algn="l" rtl="0">
              <a:spcBef>
                <a:spcPts val="1100"/>
              </a:spcBef>
              <a:spcAft>
                <a:spcPts val="0"/>
              </a:spcAft>
              <a:buSzPts val="1400"/>
              <a:buNone/>
              <a:defRPr sz="2200" b="1" i="0" u="none" strike="noStrike" cap="none">
                <a:solidFill>
                  <a:srgbClr val="FFFFFF"/>
                </a:solidFill>
                <a:latin typeface="Arial"/>
                <a:ea typeface="Arial"/>
                <a:cs typeface="Arial"/>
                <a:sym typeface="Arial"/>
              </a:defRPr>
            </a:lvl5pPr>
            <a:lvl6pPr marR="0" lvl="5" algn="l" rtl="0">
              <a:spcBef>
                <a:spcPts val="1100"/>
              </a:spcBef>
              <a:spcAft>
                <a:spcPts val="0"/>
              </a:spcAft>
              <a:buSzPts val="1400"/>
              <a:buNone/>
              <a:defRPr sz="2200" b="1" i="0" u="none" strike="noStrike" cap="none">
                <a:solidFill>
                  <a:srgbClr val="134095"/>
                </a:solidFill>
                <a:latin typeface="Arial"/>
                <a:ea typeface="Arial"/>
                <a:cs typeface="Arial"/>
                <a:sym typeface="Arial"/>
              </a:defRPr>
            </a:lvl6pPr>
            <a:lvl7pPr marR="0" lvl="6" algn="l" rtl="0">
              <a:spcBef>
                <a:spcPts val="1100"/>
              </a:spcBef>
              <a:spcAft>
                <a:spcPts val="0"/>
              </a:spcAft>
              <a:buSzPts val="1400"/>
              <a:buNone/>
              <a:defRPr sz="2200" b="1" i="0" u="none" strike="noStrike" cap="none">
                <a:solidFill>
                  <a:srgbClr val="134095"/>
                </a:solidFill>
                <a:latin typeface="Arial"/>
                <a:ea typeface="Arial"/>
                <a:cs typeface="Arial"/>
                <a:sym typeface="Arial"/>
              </a:defRPr>
            </a:lvl7pPr>
            <a:lvl8pPr marR="0" lvl="7" algn="l" rtl="0">
              <a:spcBef>
                <a:spcPts val="1100"/>
              </a:spcBef>
              <a:spcAft>
                <a:spcPts val="0"/>
              </a:spcAft>
              <a:buSzPts val="1400"/>
              <a:buNone/>
              <a:defRPr sz="2200" b="1" i="0" u="none" strike="noStrike" cap="none">
                <a:solidFill>
                  <a:srgbClr val="134095"/>
                </a:solidFill>
                <a:latin typeface="Arial"/>
                <a:ea typeface="Arial"/>
                <a:cs typeface="Arial"/>
                <a:sym typeface="Arial"/>
              </a:defRPr>
            </a:lvl8pPr>
            <a:lvl9pPr marR="0" lvl="8" algn="l" rtl="0">
              <a:spcBef>
                <a:spcPts val="1100"/>
              </a:spcBef>
              <a:spcAft>
                <a:spcPts val="0"/>
              </a:spcAft>
              <a:buSzPts val="1400"/>
              <a:buNone/>
              <a:defRPr sz="2200" b="1" i="0" u="none" strike="noStrike" cap="none">
                <a:solidFill>
                  <a:srgbClr val="134095"/>
                </a:solidFill>
                <a:latin typeface="Arial"/>
                <a:ea typeface="Arial"/>
                <a:cs typeface="Arial"/>
                <a:sym typeface="Arial"/>
              </a:defRPr>
            </a:lvl9pPr>
          </a:lstStyle>
          <a:p>
            <a:endParaRPr/>
          </a:p>
        </p:txBody>
      </p:sp>
      <p:sp>
        <p:nvSpPr>
          <p:cNvPr id="14" name="Google Shape;14;p9"/>
          <p:cNvSpPr txBox="1">
            <a:spLocks noGrp="1"/>
          </p:cNvSpPr>
          <p:nvPr>
            <p:ph type="body" idx="1"/>
          </p:nvPr>
        </p:nvSpPr>
        <p:spPr>
          <a:xfrm>
            <a:off x="381000" y="1275159"/>
            <a:ext cx="8439150" cy="3456384"/>
          </a:xfrm>
          <a:prstGeom prst="rect">
            <a:avLst/>
          </a:prstGeom>
          <a:noFill/>
          <a:ln>
            <a:noFill/>
          </a:ln>
        </p:spPr>
        <p:txBody>
          <a:bodyPr spcFirstLastPara="1" wrap="square" lIns="91425" tIns="45700" rIns="91425" bIns="45700" anchor="t" anchorCtr="0">
            <a:noAutofit/>
          </a:bodyPr>
          <a:lstStyle>
            <a:lvl1pPr marL="457200" marR="0" lvl="0" indent="-502919" algn="l" rtl="0">
              <a:spcBef>
                <a:spcPts val="640"/>
              </a:spcBef>
              <a:spcAft>
                <a:spcPts val="0"/>
              </a:spcAft>
              <a:buClr>
                <a:srgbClr val="134095"/>
              </a:buClr>
              <a:buSzPts val="4320"/>
              <a:buFont typeface="Arial"/>
              <a:buChar char="•"/>
              <a:defRPr sz="3200" b="1" i="0" u="none" strike="noStrike" cap="none">
                <a:solidFill>
                  <a:schemeClr val="dk1"/>
                </a:solidFill>
                <a:latin typeface="Arial"/>
                <a:ea typeface="Arial"/>
                <a:cs typeface="Arial"/>
                <a:sym typeface="Arial"/>
              </a:defRPr>
            </a:lvl1pPr>
            <a:lvl2pPr marL="914400" marR="0" lvl="1" indent="-368935" algn="l" rtl="0">
              <a:spcBef>
                <a:spcPts val="850"/>
              </a:spcBef>
              <a:spcAft>
                <a:spcPts val="0"/>
              </a:spcAft>
              <a:buClr>
                <a:srgbClr val="134095"/>
              </a:buClr>
              <a:buSzPts val="2210"/>
              <a:buFont typeface="Arial"/>
              <a:buChar char="•"/>
              <a:defRPr sz="1700" b="0" i="0" u="none" strike="noStrike" cap="none">
                <a:solidFill>
                  <a:schemeClr val="dk1"/>
                </a:solidFill>
                <a:latin typeface="Arial"/>
                <a:ea typeface="Arial"/>
                <a:cs typeface="Arial"/>
                <a:sym typeface="Arial"/>
              </a:defRPr>
            </a:lvl2pPr>
            <a:lvl3pPr marL="1371600" marR="0" lvl="2" indent="-330200" algn="l" rtl="0">
              <a:spcBef>
                <a:spcPts val="48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4pPr>
            <a:lvl5pPr marL="2286000" marR="0" lvl="4"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743200" marR="0" lvl="5"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3200400" marR="0" lvl="6"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657600" marR="0" lvl="7"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4114800" marR="0" lvl="8"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Tree>
    <p:extLst>
      <p:ext uri="{BB962C8B-B14F-4D97-AF65-F5344CB8AC3E}">
        <p14:creationId xmlns:p14="http://schemas.microsoft.com/office/powerpoint/2010/main" val="3141206263"/>
      </p:ext>
    </p:extLst>
  </p:cSld>
  <p:clrMap bg1="lt1" tx1="dk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18.xml"/><Relationship Id="rId6" Type="http://schemas.openxmlformats.org/officeDocument/2006/relationships/hyperlink" Target="mailto:l.tronca@ucl.ac.uk" TargetMode="External"/><Relationship Id="rId5" Type="http://schemas.openxmlformats.org/officeDocument/2006/relationships/hyperlink" Target="mailto:peter.jones@ucl.ac.uk" TargetMode="External"/><Relationship Id="rId4" Type="http://schemas.openxmlformats.org/officeDocument/2006/relationships/image" Target="../media/image1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17.xml"/><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17.xml"/><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1"/>
          <p:cNvSpPr txBox="1">
            <a:spLocks noGrp="1"/>
          </p:cNvSpPr>
          <p:nvPr>
            <p:ph type="subTitle" idx="1"/>
          </p:nvPr>
        </p:nvSpPr>
        <p:spPr>
          <a:xfrm>
            <a:off x="1439466" y="2134791"/>
            <a:ext cx="6265069" cy="1512094"/>
          </a:xfrm>
          <a:prstGeom prst="rect">
            <a:avLst/>
          </a:prstGeom>
          <a:noFill/>
          <a:ln>
            <a:noFill/>
          </a:ln>
        </p:spPr>
        <p:txBody>
          <a:bodyPr spcFirstLastPara="1" wrap="square" lIns="68569" tIns="34275" rIns="68569" bIns="34275" anchor="t" anchorCtr="0">
            <a:noAutofit/>
          </a:bodyPr>
          <a:lstStyle/>
          <a:p>
            <a:pPr marL="0" indent="0">
              <a:buSzPts val="2340"/>
            </a:pPr>
            <a:endParaRPr lang="en-GB" sz="1350" dirty="0"/>
          </a:p>
          <a:p>
            <a:pPr marL="0" indent="0">
              <a:spcAft>
                <a:spcPts val="600"/>
              </a:spcAft>
              <a:buSzPts val="2340"/>
            </a:pPr>
            <a:r>
              <a:rPr lang="en-GB" sz="1800" b="1" dirty="0"/>
              <a:t>From short-term implementation to transition pathways:</a:t>
            </a:r>
          </a:p>
          <a:p>
            <a:pPr marL="0" indent="0">
              <a:buSzPts val="2340"/>
            </a:pPr>
            <a:r>
              <a:rPr lang="en-GB" sz="1800" b="1" dirty="0"/>
              <a:t>SUMP PLUS concepts/tools</a:t>
            </a:r>
            <a:endParaRPr lang="en-US" sz="1800" b="1" dirty="0"/>
          </a:p>
          <a:p>
            <a:pPr marL="0" indent="0">
              <a:buSzPts val="2340"/>
            </a:pPr>
            <a:endParaRPr lang="en-US" sz="1400" dirty="0"/>
          </a:p>
          <a:p>
            <a:pPr marL="0" indent="0">
              <a:buSzPts val="2340"/>
            </a:pPr>
            <a:endParaRPr lang="en-GB" sz="1800" b="1" dirty="0"/>
          </a:p>
          <a:p>
            <a:pPr marL="0" indent="0">
              <a:buSzPts val="2340"/>
            </a:pPr>
            <a:r>
              <a:rPr lang="en-GB" sz="1500" b="1" dirty="0"/>
              <a:t>Peter Jones</a:t>
            </a:r>
          </a:p>
          <a:p>
            <a:pPr marL="0" indent="0">
              <a:buSzPts val="2340"/>
            </a:pPr>
            <a:endParaRPr lang="en-GB" sz="1500" b="1" dirty="0"/>
          </a:p>
          <a:p>
            <a:pPr marL="0" indent="0">
              <a:buSzPts val="2340"/>
            </a:pPr>
            <a:r>
              <a:rPr lang="en-GB" sz="1500" b="1" dirty="0"/>
              <a:t>Centre for Transport Studies, UCL</a:t>
            </a:r>
            <a:endParaRPr sz="825" b="1" dirty="0"/>
          </a:p>
        </p:txBody>
      </p:sp>
      <p:pic>
        <p:nvPicPr>
          <p:cNvPr id="142" name="Google Shape;142;p1" descr="C:\Users\franzen.ICLEIV2\Downloads\SUMP Platform logo.png"/>
          <p:cNvPicPr preferRelativeResize="0"/>
          <p:nvPr/>
        </p:nvPicPr>
        <p:blipFill rotWithShape="1">
          <a:blip r:embed="rId3">
            <a:alphaModFix/>
          </a:blip>
          <a:srcRect/>
          <a:stretch/>
        </p:blipFill>
        <p:spPr>
          <a:xfrm>
            <a:off x="1231106" y="4842272"/>
            <a:ext cx="752475" cy="301228"/>
          </a:xfrm>
          <a:prstGeom prst="rect">
            <a:avLst/>
          </a:prstGeom>
          <a:noFill/>
          <a:ln>
            <a:noFill/>
          </a:ln>
        </p:spPr>
      </p:pic>
      <p:sp>
        <p:nvSpPr>
          <p:cNvPr id="2" name="TextBox 1">
            <a:extLst>
              <a:ext uri="{FF2B5EF4-FFF2-40B4-BE49-F238E27FC236}">
                <a16:creationId xmlns:a16="http://schemas.microsoft.com/office/drawing/2014/main" id="{82B8DD83-9924-4209-9D23-93CF6CDC1507}"/>
              </a:ext>
            </a:extLst>
          </p:cNvPr>
          <p:cNvSpPr txBox="1"/>
          <p:nvPr/>
        </p:nvSpPr>
        <p:spPr>
          <a:xfrm>
            <a:off x="2235600" y="4853072"/>
            <a:ext cx="4176000" cy="307777"/>
          </a:xfrm>
          <a:prstGeom prst="rect">
            <a:avLst/>
          </a:prstGeom>
          <a:noFill/>
        </p:spPr>
        <p:txBody>
          <a:bodyPr wrap="square" rtlCol="0">
            <a:spAutoFit/>
          </a:bodyPr>
          <a:lstStyle/>
          <a:p>
            <a:r>
              <a:rPr lang="en-GB" dirty="0"/>
              <a:t>Planning for sustainable mobility in small cities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F890152-2643-45B8-8956-C89D1E755980}"/>
              </a:ext>
            </a:extLst>
          </p:cNvPr>
          <p:cNvSpPr txBox="1"/>
          <p:nvPr/>
        </p:nvSpPr>
        <p:spPr>
          <a:xfrm>
            <a:off x="2341259" y="1930756"/>
            <a:ext cx="4255751" cy="421940"/>
          </a:xfrm>
          <a:prstGeom prst="rect">
            <a:avLst/>
          </a:prstGeom>
          <a:solidFill>
            <a:schemeClr val="accent4">
              <a:lumMod val="40000"/>
              <a:lumOff val="60000"/>
            </a:schemeClr>
          </a:solidFill>
          <a:ln w="34925">
            <a:solidFill>
              <a:schemeClr val="tx1"/>
            </a:solidFill>
          </a:ln>
        </p:spPr>
        <p:txBody>
          <a:bodyPr wrap="square" rtlCol="0">
            <a:spAutoFit/>
          </a:bodyPr>
          <a:lstStyle/>
          <a:p>
            <a:pPr algn="ctr"/>
            <a:r>
              <a:rPr lang="en-US" sz="1500" b="1" dirty="0"/>
              <a:t>T O U R I S T   A T </a:t>
            </a:r>
            <a:r>
              <a:rPr lang="en-US" sz="1500" b="1" dirty="0" err="1"/>
              <a:t>T</a:t>
            </a:r>
            <a:r>
              <a:rPr lang="en-US" sz="1500" b="1" dirty="0"/>
              <a:t> R A C T I O N S  </a:t>
            </a:r>
            <a:endParaRPr lang="en-GB" sz="1500" b="1" dirty="0"/>
          </a:p>
        </p:txBody>
      </p:sp>
      <p:sp>
        <p:nvSpPr>
          <p:cNvPr id="3" name="TextBox 2">
            <a:extLst>
              <a:ext uri="{FF2B5EF4-FFF2-40B4-BE49-F238E27FC236}">
                <a16:creationId xmlns:a16="http://schemas.microsoft.com/office/drawing/2014/main" id="{CEBACD75-1B91-4DEA-BA01-C95E496F9B9F}"/>
              </a:ext>
            </a:extLst>
          </p:cNvPr>
          <p:cNvSpPr txBox="1"/>
          <p:nvPr/>
        </p:nvSpPr>
        <p:spPr>
          <a:xfrm>
            <a:off x="2326859" y="1380980"/>
            <a:ext cx="2096813" cy="421940"/>
          </a:xfrm>
          <a:prstGeom prst="rect">
            <a:avLst/>
          </a:prstGeom>
          <a:noFill/>
          <a:ln w="25400">
            <a:solidFill>
              <a:schemeClr val="tx1"/>
            </a:solidFill>
          </a:ln>
        </p:spPr>
        <p:txBody>
          <a:bodyPr wrap="square" rtlCol="0">
            <a:spAutoFit/>
          </a:bodyPr>
          <a:lstStyle/>
          <a:p>
            <a:pPr algn="ctr"/>
            <a:r>
              <a:rPr lang="en-US" sz="1500" dirty="0"/>
              <a:t>Day Visitors</a:t>
            </a:r>
            <a:endParaRPr lang="en-GB" sz="1500" dirty="0"/>
          </a:p>
        </p:txBody>
      </p:sp>
      <p:sp>
        <p:nvSpPr>
          <p:cNvPr id="4" name="TextBox 3">
            <a:extLst>
              <a:ext uri="{FF2B5EF4-FFF2-40B4-BE49-F238E27FC236}">
                <a16:creationId xmlns:a16="http://schemas.microsoft.com/office/drawing/2014/main" id="{8032A19D-D9CB-4DC8-8145-06BC449A27DA}"/>
              </a:ext>
            </a:extLst>
          </p:cNvPr>
          <p:cNvSpPr txBox="1"/>
          <p:nvPr/>
        </p:nvSpPr>
        <p:spPr>
          <a:xfrm>
            <a:off x="4527646" y="1385918"/>
            <a:ext cx="2054965" cy="421940"/>
          </a:xfrm>
          <a:prstGeom prst="rect">
            <a:avLst/>
          </a:prstGeom>
          <a:noFill/>
          <a:ln w="25400">
            <a:solidFill>
              <a:schemeClr val="tx1"/>
            </a:solidFill>
          </a:ln>
        </p:spPr>
        <p:txBody>
          <a:bodyPr wrap="square" rtlCol="0">
            <a:spAutoFit/>
          </a:bodyPr>
          <a:lstStyle/>
          <a:p>
            <a:pPr algn="ctr"/>
            <a:r>
              <a:rPr lang="en-US" sz="1500" dirty="0"/>
              <a:t>Overnight Visitors</a:t>
            </a:r>
            <a:endParaRPr lang="en-GB" sz="1500" dirty="0"/>
          </a:p>
        </p:txBody>
      </p:sp>
      <p:sp>
        <p:nvSpPr>
          <p:cNvPr id="5" name="TextBox 4">
            <a:extLst>
              <a:ext uri="{FF2B5EF4-FFF2-40B4-BE49-F238E27FC236}">
                <a16:creationId xmlns:a16="http://schemas.microsoft.com/office/drawing/2014/main" id="{A720332A-2F0B-49F4-8CB7-CAD4BA5732A3}"/>
              </a:ext>
            </a:extLst>
          </p:cNvPr>
          <p:cNvSpPr txBox="1"/>
          <p:nvPr/>
        </p:nvSpPr>
        <p:spPr>
          <a:xfrm>
            <a:off x="7109675" y="1390368"/>
            <a:ext cx="1897525" cy="421940"/>
          </a:xfrm>
          <a:prstGeom prst="rect">
            <a:avLst/>
          </a:prstGeom>
          <a:solidFill>
            <a:schemeClr val="tx2">
              <a:lumMod val="20000"/>
              <a:lumOff val="80000"/>
            </a:schemeClr>
          </a:solidFill>
          <a:ln w="25400">
            <a:solidFill>
              <a:schemeClr val="tx1"/>
            </a:solidFill>
          </a:ln>
        </p:spPr>
        <p:txBody>
          <a:bodyPr wrap="square" rtlCol="0">
            <a:spAutoFit/>
          </a:bodyPr>
          <a:lstStyle/>
          <a:p>
            <a:r>
              <a:rPr lang="en-US" sz="1500" dirty="0"/>
              <a:t>Accommodation</a:t>
            </a:r>
            <a:endParaRPr lang="en-GB" sz="1500" dirty="0"/>
          </a:p>
        </p:txBody>
      </p:sp>
      <p:sp>
        <p:nvSpPr>
          <p:cNvPr id="6" name="TextBox 5">
            <a:extLst>
              <a:ext uri="{FF2B5EF4-FFF2-40B4-BE49-F238E27FC236}">
                <a16:creationId xmlns:a16="http://schemas.microsoft.com/office/drawing/2014/main" id="{B686F5E1-EF80-4D61-9279-060758D65E88}"/>
              </a:ext>
            </a:extLst>
          </p:cNvPr>
          <p:cNvSpPr txBox="1"/>
          <p:nvPr/>
        </p:nvSpPr>
        <p:spPr>
          <a:xfrm>
            <a:off x="5788321" y="2993775"/>
            <a:ext cx="1802219" cy="421940"/>
          </a:xfrm>
          <a:prstGeom prst="rect">
            <a:avLst/>
          </a:prstGeom>
          <a:solidFill>
            <a:schemeClr val="accent6">
              <a:lumMod val="40000"/>
              <a:lumOff val="60000"/>
            </a:schemeClr>
          </a:solidFill>
          <a:ln w="25400">
            <a:solidFill>
              <a:schemeClr val="tx1"/>
            </a:solidFill>
          </a:ln>
        </p:spPr>
        <p:txBody>
          <a:bodyPr wrap="square" rtlCol="0">
            <a:spAutoFit/>
          </a:bodyPr>
          <a:lstStyle/>
          <a:p>
            <a:pPr algn="ctr"/>
            <a:r>
              <a:rPr lang="en-US" sz="1500" dirty="0"/>
              <a:t>Entertainment</a:t>
            </a:r>
            <a:endParaRPr lang="en-GB" sz="1500" dirty="0"/>
          </a:p>
        </p:txBody>
      </p:sp>
      <p:sp>
        <p:nvSpPr>
          <p:cNvPr id="7" name="TextBox 6">
            <a:extLst>
              <a:ext uri="{FF2B5EF4-FFF2-40B4-BE49-F238E27FC236}">
                <a16:creationId xmlns:a16="http://schemas.microsoft.com/office/drawing/2014/main" id="{6C714BB4-5A16-48D0-B5FB-2A38A7218E3B}"/>
              </a:ext>
            </a:extLst>
          </p:cNvPr>
          <p:cNvSpPr txBox="1"/>
          <p:nvPr/>
        </p:nvSpPr>
        <p:spPr>
          <a:xfrm>
            <a:off x="1101600" y="2993775"/>
            <a:ext cx="2078709" cy="723327"/>
          </a:xfrm>
          <a:prstGeom prst="rect">
            <a:avLst/>
          </a:prstGeom>
          <a:solidFill>
            <a:schemeClr val="accent6">
              <a:lumMod val="40000"/>
              <a:lumOff val="60000"/>
            </a:schemeClr>
          </a:solidFill>
          <a:ln w="25400">
            <a:solidFill>
              <a:schemeClr val="tx1"/>
            </a:solidFill>
          </a:ln>
        </p:spPr>
        <p:txBody>
          <a:bodyPr wrap="square" rtlCol="0">
            <a:spAutoFit/>
          </a:bodyPr>
          <a:lstStyle/>
          <a:p>
            <a:r>
              <a:rPr lang="en-US" sz="1500" dirty="0"/>
              <a:t>Cafes &amp; Restaurants</a:t>
            </a:r>
            <a:endParaRPr lang="en-GB" sz="1500" dirty="0"/>
          </a:p>
        </p:txBody>
      </p:sp>
      <p:sp>
        <p:nvSpPr>
          <p:cNvPr id="8" name="TextBox 7">
            <a:extLst>
              <a:ext uri="{FF2B5EF4-FFF2-40B4-BE49-F238E27FC236}">
                <a16:creationId xmlns:a16="http://schemas.microsoft.com/office/drawing/2014/main" id="{2F10AAD4-96E5-4FCC-A1E0-EC1F5EAA4992}"/>
              </a:ext>
            </a:extLst>
          </p:cNvPr>
          <p:cNvSpPr txBox="1"/>
          <p:nvPr/>
        </p:nvSpPr>
        <p:spPr>
          <a:xfrm>
            <a:off x="3436296" y="2993775"/>
            <a:ext cx="2078709" cy="723327"/>
          </a:xfrm>
          <a:prstGeom prst="rect">
            <a:avLst/>
          </a:prstGeom>
          <a:solidFill>
            <a:schemeClr val="accent6">
              <a:lumMod val="40000"/>
              <a:lumOff val="60000"/>
            </a:schemeClr>
          </a:solidFill>
          <a:ln w="25400">
            <a:solidFill>
              <a:schemeClr val="tx1"/>
            </a:solidFill>
          </a:ln>
        </p:spPr>
        <p:txBody>
          <a:bodyPr wrap="square" rtlCol="0">
            <a:spAutoFit/>
          </a:bodyPr>
          <a:lstStyle/>
          <a:p>
            <a:r>
              <a:rPr lang="en-US" sz="1500" dirty="0"/>
              <a:t>Tourist-related retail </a:t>
            </a:r>
            <a:endParaRPr lang="en-GB" sz="1500" dirty="0"/>
          </a:p>
        </p:txBody>
      </p:sp>
      <p:sp>
        <p:nvSpPr>
          <p:cNvPr id="9" name="TextBox 8">
            <a:extLst>
              <a:ext uri="{FF2B5EF4-FFF2-40B4-BE49-F238E27FC236}">
                <a16:creationId xmlns:a16="http://schemas.microsoft.com/office/drawing/2014/main" id="{3A668A55-4A5C-40D2-AB9B-51845A17F3C4}"/>
              </a:ext>
            </a:extLst>
          </p:cNvPr>
          <p:cNvSpPr txBox="1"/>
          <p:nvPr/>
        </p:nvSpPr>
        <p:spPr>
          <a:xfrm>
            <a:off x="2266973" y="3791073"/>
            <a:ext cx="2078709" cy="723327"/>
          </a:xfrm>
          <a:prstGeom prst="rect">
            <a:avLst/>
          </a:prstGeom>
          <a:solidFill>
            <a:schemeClr val="accent2">
              <a:lumMod val="60000"/>
              <a:lumOff val="40000"/>
            </a:schemeClr>
          </a:solidFill>
          <a:ln w="25400">
            <a:solidFill>
              <a:schemeClr val="tx1"/>
            </a:solidFill>
          </a:ln>
        </p:spPr>
        <p:txBody>
          <a:bodyPr wrap="square" rtlCol="0">
            <a:spAutoFit/>
          </a:bodyPr>
          <a:lstStyle/>
          <a:p>
            <a:pPr algn="ctr"/>
            <a:r>
              <a:rPr lang="en-US" sz="1500" dirty="0"/>
              <a:t>Healthcare facilities</a:t>
            </a:r>
            <a:endParaRPr lang="en-GB" sz="1500" dirty="0"/>
          </a:p>
        </p:txBody>
      </p:sp>
      <p:sp>
        <p:nvSpPr>
          <p:cNvPr id="10" name="TextBox 9">
            <a:extLst>
              <a:ext uri="{FF2B5EF4-FFF2-40B4-BE49-F238E27FC236}">
                <a16:creationId xmlns:a16="http://schemas.microsoft.com/office/drawing/2014/main" id="{4B9DF51E-CFB5-4868-A61D-F987AA66F214}"/>
              </a:ext>
            </a:extLst>
          </p:cNvPr>
          <p:cNvSpPr txBox="1"/>
          <p:nvPr/>
        </p:nvSpPr>
        <p:spPr>
          <a:xfrm>
            <a:off x="4610321" y="3791073"/>
            <a:ext cx="2078709" cy="723327"/>
          </a:xfrm>
          <a:prstGeom prst="rect">
            <a:avLst/>
          </a:prstGeom>
          <a:solidFill>
            <a:schemeClr val="accent2">
              <a:lumMod val="60000"/>
              <a:lumOff val="40000"/>
            </a:schemeClr>
          </a:solidFill>
          <a:ln w="25400">
            <a:solidFill>
              <a:schemeClr val="tx1"/>
            </a:solidFill>
          </a:ln>
        </p:spPr>
        <p:txBody>
          <a:bodyPr wrap="square" rtlCol="0">
            <a:spAutoFit/>
          </a:bodyPr>
          <a:lstStyle/>
          <a:p>
            <a:pPr algn="ctr"/>
            <a:r>
              <a:rPr lang="en-US" sz="1500" dirty="0"/>
              <a:t>Car rental &amp; repair facilities</a:t>
            </a:r>
            <a:endParaRPr lang="en-GB" sz="1500" dirty="0"/>
          </a:p>
        </p:txBody>
      </p:sp>
      <p:cxnSp>
        <p:nvCxnSpPr>
          <p:cNvPr id="12" name="Straight Connector 11">
            <a:extLst>
              <a:ext uri="{FF2B5EF4-FFF2-40B4-BE49-F238E27FC236}">
                <a16:creationId xmlns:a16="http://schemas.microsoft.com/office/drawing/2014/main" id="{5BD93A03-DD9F-42CB-A95D-A343D619D7EC}"/>
              </a:ext>
            </a:extLst>
          </p:cNvPr>
          <p:cNvCxnSpPr>
            <a:cxnSpLocks/>
          </p:cNvCxnSpPr>
          <p:nvPr/>
        </p:nvCxnSpPr>
        <p:spPr>
          <a:xfrm>
            <a:off x="2146560" y="2697124"/>
            <a:ext cx="453982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EE1E5610-61CC-4E82-BBF8-E6C63774DF44}"/>
              </a:ext>
            </a:extLst>
          </p:cNvPr>
          <p:cNvSpPr/>
          <p:nvPr/>
        </p:nvSpPr>
        <p:spPr>
          <a:xfrm>
            <a:off x="2222885" y="1249200"/>
            <a:ext cx="4483886" cy="120320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50"/>
          </a:p>
        </p:txBody>
      </p:sp>
      <p:cxnSp>
        <p:nvCxnSpPr>
          <p:cNvPr id="15" name="Straight Arrow Connector 14">
            <a:extLst>
              <a:ext uri="{FF2B5EF4-FFF2-40B4-BE49-F238E27FC236}">
                <a16:creationId xmlns:a16="http://schemas.microsoft.com/office/drawing/2014/main" id="{0EF24793-3F49-4657-82AF-B9E2DE5485BF}"/>
              </a:ext>
            </a:extLst>
          </p:cNvPr>
          <p:cNvCxnSpPr>
            <a:cxnSpLocks/>
            <a:stCxn id="4" idx="3"/>
            <a:endCxn id="5" idx="1"/>
          </p:cNvCxnSpPr>
          <p:nvPr/>
        </p:nvCxnSpPr>
        <p:spPr>
          <a:xfrm>
            <a:off x="6582611" y="1596889"/>
            <a:ext cx="527064" cy="4450"/>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2A14C7E4-6358-44DD-A854-CD038DD68997}"/>
              </a:ext>
            </a:extLst>
          </p:cNvPr>
          <p:cNvCxnSpPr>
            <a:cxnSpLocks/>
            <a:stCxn id="13" idx="2"/>
          </p:cNvCxnSpPr>
          <p:nvPr/>
        </p:nvCxnSpPr>
        <p:spPr>
          <a:xfrm flipH="1">
            <a:off x="4464826" y="2452409"/>
            <a:ext cx="2" cy="26066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1A0562B0-021F-4DBE-9EAA-37423FA75DC6}"/>
              </a:ext>
            </a:extLst>
          </p:cNvPr>
          <p:cNvCxnSpPr>
            <a:cxnSpLocks/>
          </p:cNvCxnSpPr>
          <p:nvPr/>
        </p:nvCxnSpPr>
        <p:spPr>
          <a:xfrm>
            <a:off x="2147452" y="2689924"/>
            <a:ext cx="0" cy="29460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3AED1E75-4F5E-4E72-B4D4-EBF67CCC667F}"/>
              </a:ext>
            </a:extLst>
          </p:cNvPr>
          <p:cNvCxnSpPr>
            <a:cxnSpLocks/>
            <a:endCxn id="8" idx="0"/>
          </p:cNvCxnSpPr>
          <p:nvPr/>
        </p:nvCxnSpPr>
        <p:spPr>
          <a:xfrm>
            <a:off x="4464826" y="2682113"/>
            <a:ext cx="10825" cy="31166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C6AA4DE4-39B5-4074-A3DE-EB6A8B24927D}"/>
              </a:ext>
            </a:extLst>
          </p:cNvPr>
          <p:cNvCxnSpPr>
            <a:cxnSpLocks/>
          </p:cNvCxnSpPr>
          <p:nvPr/>
        </p:nvCxnSpPr>
        <p:spPr>
          <a:xfrm>
            <a:off x="6680778" y="2689924"/>
            <a:ext cx="0" cy="30384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C13D899D-F255-405F-B88E-9ACB4C277692}"/>
              </a:ext>
            </a:extLst>
          </p:cNvPr>
          <p:cNvCxnSpPr>
            <a:cxnSpLocks/>
          </p:cNvCxnSpPr>
          <p:nvPr/>
        </p:nvCxnSpPr>
        <p:spPr>
          <a:xfrm>
            <a:off x="3300542" y="2697124"/>
            <a:ext cx="4518" cy="1093949"/>
          </a:xfrm>
          <a:prstGeom prst="straightConnector1">
            <a:avLst/>
          </a:prstGeom>
          <a:ln w="381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47C59B80-90AB-4A21-AC24-674F26A3A5B8}"/>
              </a:ext>
            </a:extLst>
          </p:cNvPr>
          <p:cNvCxnSpPr>
            <a:cxnSpLocks/>
          </p:cNvCxnSpPr>
          <p:nvPr/>
        </p:nvCxnSpPr>
        <p:spPr>
          <a:xfrm>
            <a:off x="5653162" y="2683184"/>
            <a:ext cx="0" cy="1112544"/>
          </a:xfrm>
          <a:prstGeom prst="straightConnector1">
            <a:avLst/>
          </a:prstGeom>
          <a:ln w="381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4" name="Google Shape;147;p2">
            <a:extLst>
              <a:ext uri="{FF2B5EF4-FFF2-40B4-BE49-F238E27FC236}">
                <a16:creationId xmlns:a16="http://schemas.microsoft.com/office/drawing/2014/main" id="{43C923BC-8A0C-4881-8FF0-25ABF43E18D4}"/>
              </a:ext>
            </a:extLst>
          </p:cNvPr>
          <p:cNvSpPr txBox="1">
            <a:spLocks/>
          </p:cNvSpPr>
          <p:nvPr/>
        </p:nvSpPr>
        <p:spPr>
          <a:xfrm>
            <a:off x="262800" y="86916"/>
            <a:ext cx="6630919" cy="864394"/>
          </a:xfrm>
          <a:prstGeom prst="rect">
            <a:avLst/>
          </a:prstGeom>
          <a:noFill/>
          <a:ln>
            <a:noFill/>
          </a:ln>
        </p:spPr>
        <p:txBody>
          <a:bodyPr spcFirstLastPara="1" wrap="square" lIns="68569" tIns="34275" rIns="68569" bIns="34275" anchor="ctr" anchorCtr="0">
            <a:noAutofit/>
          </a:bodyPr>
          <a:lstStyle>
            <a:defPPr marR="0" lvl="0" algn="l" rtl="0">
              <a:lnSpc>
                <a:spcPct val="100000"/>
              </a:lnSpc>
              <a:spcBef>
                <a:spcPts val="0"/>
              </a:spcBef>
              <a:spcAft>
                <a:spcPts val="0"/>
              </a:spcAft>
            </a:defPPr>
            <a:lvl1pPr marR="0" lvl="0" algn="l" rtl="0">
              <a:lnSpc>
                <a:spcPct val="100000"/>
              </a:lnSpc>
              <a:spcBef>
                <a:spcPts val="825"/>
              </a:spcBef>
              <a:spcAft>
                <a:spcPts val="0"/>
              </a:spcAft>
              <a:buClr>
                <a:srgbClr val="000000"/>
              </a:buClr>
              <a:buSzPts val="1400"/>
              <a:buFont typeface="Arial"/>
              <a:buNone/>
              <a:defRPr sz="2200" b="1" i="0" u="none" strike="noStrike" cap="none">
                <a:solidFill>
                  <a:srgbClr val="134095"/>
                </a:solidFill>
                <a:latin typeface="Arial"/>
                <a:ea typeface="Arial"/>
                <a:cs typeface="Arial"/>
                <a:sym typeface="Arial"/>
              </a:defRPr>
            </a:lvl1pPr>
            <a:lvl2pPr marR="0" lvl="1" algn="l" rtl="0">
              <a:lnSpc>
                <a:spcPct val="100000"/>
              </a:lnSpc>
              <a:spcBef>
                <a:spcPts val="675"/>
              </a:spcBef>
              <a:spcAft>
                <a:spcPts val="0"/>
              </a:spcAft>
              <a:buClr>
                <a:srgbClr val="000000"/>
              </a:buClr>
              <a:buSzPts val="1400"/>
              <a:buFont typeface="Arial"/>
              <a:buNone/>
              <a:defRPr sz="2200" b="1" i="0" u="none" strike="noStrike" cap="none">
                <a:solidFill>
                  <a:srgbClr val="FFFFFF"/>
                </a:solidFill>
                <a:latin typeface="Arial"/>
                <a:ea typeface="Arial"/>
                <a:cs typeface="Arial"/>
                <a:sym typeface="Arial"/>
              </a:defRPr>
            </a:lvl2pPr>
            <a:lvl3pPr marR="0" lvl="2" algn="l" rtl="0">
              <a:lnSpc>
                <a:spcPct val="100000"/>
              </a:lnSpc>
              <a:spcBef>
                <a:spcPts val="675"/>
              </a:spcBef>
              <a:spcAft>
                <a:spcPts val="0"/>
              </a:spcAft>
              <a:buClr>
                <a:srgbClr val="000000"/>
              </a:buClr>
              <a:buSzPts val="1400"/>
              <a:buFont typeface="Arial"/>
              <a:buNone/>
              <a:defRPr sz="2200" b="1" i="0" u="none" strike="noStrike" cap="none">
                <a:solidFill>
                  <a:srgbClr val="FFFFFF"/>
                </a:solidFill>
                <a:latin typeface="Arial"/>
                <a:ea typeface="Arial"/>
                <a:cs typeface="Arial"/>
                <a:sym typeface="Arial"/>
              </a:defRPr>
            </a:lvl3pPr>
            <a:lvl4pPr marR="0" lvl="3" algn="l" rtl="0">
              <a:lnSpc>
                <a:spcPct val="100000"/>
              </a:lnSpc>
              <a:spcBef>
                <a:spcPts val="675"/>
              </a:spcBef>
              <a:spcAft>
                <a:spcPts val="0"/>
              </a:spcAft>
              <a:buClr>
                <a:srgbClr val="000000"/>
              </a:buClr>
              <a:buSzPts val="1400"/>
              <a:buFont typeface="Arial"/>
              <a:buNone/>
              <a:defRPr sz="2200" b="1" i="0" u="none" strike="noStrike" cap="none">
                <a:solidFill>
                  <a:srgbClr val="FFFFFF"/>
                </a:solidFill>
                <a:latin typeface="Arial"/>
                <a:ea typeface="Arial"/>
                <a:cs typeface="Arial"/>
                <a:sym typeface="Arial"/>
              </a:defRPr>
            </a:lvl4pPr>
            <a:lvl5pPr marR="0" lvl="4" algn="l" rtl="0">
              <a:lnSpc>
                <a:spcPct val="100000"/>
              </a:lnSpc>
              <a:spcBef>
                <a:spcPts val="675"/>
              </a:spcBef>
              <a:spcAft>
                <a:spcPts val="0"/>
              </a:spcAft>
              <a:buClr>
                <a:srgbClr val="000000"/>
              </a:buClr>
              <a:buSzPts val="1400"/>
              <a:buFont typeface="Arial"/>
              <a:buNone/>
              <a:defRPr sz="2200" b="1" i="0" u="none" strike="noStrike" cap="none">
                <a:solidFill>
                  <a:srgbClr val="FFFFFF"/>
                </a:solidFill>
                <a:latin typeface="Arial"/>
                <a:ea typeface="Arial"/>
                <a:cs typeface="Arial"/>
                <a:sym typeface="Arial"/>
              </a:defRPr>
            </a:lvl5pPr>
            <a:lvl6pPr marR="0" lvl="5" algn="l" rtl="0">
              <a:lnSpc>
                <a:spcPct val="100000"/>
              </a:lnSpc>
              <a:spcBef>
                <a:spcPts val="675"/>
              </a:spcBef>
              <a:spcAft>
                <a:spcPts val="0"/>
              </a:spcAft>
              <a:buClr>
                <a:srgbClr val="000000"/>
              </a:buClr>
              <a:buSzPts val="1400"/>
              <a:buFont typeface="Arial"/>
              <a:buNone/>
              <a:defRPr sz="2200" b="1" i="0" u="none" strike="noStrike" cap="none">
                <a:solidFill>
                  <a:srgbClr val="134095"/>
                </a:solidFill>
                <a:latin typeface="Arial"/>
                <a:ea typeface="Arial"/>
                <a:cs typeface="Arial"/>
                <a:sym typeface="Arial"/>
              </a:defRPr>
            </a:lvl6pPr>
            <a:lvl7pPr marR="0" lvl="6" algn="l" rtl="0">
              <a:lnSpc>
                <a:spcPct val="100000"/>
              </a:lnSpc>
              <a:spcBef>
                <a:spcPts val="675"/>
              </a:spcBef>
              <a:spcAft>
                <a:spcPts val="0"/>
              </a:spcAft>
              <a:buClr>
                <a:srgbClr val="000000"/>
              </a:buClr>
              <a:buSzPts val="1400"/>
              <a:buFont typeface="Arial"/>
              <a:buNone/>
              <a:defRPr sz="2200" b="1" i="0" u="none" strike="noStrike" cap="none">
                <a:solidFill>
                  <a:srgbClr val="134095"/>
                </a:solidFill>
                <a:latin typeface="Arial"/>
                <a:ea typeface="Arial"/>
                <a:cs typeface="Arial"/>
                <a:sym typeface="Arial"/>
              </a:defRPr>
            </a:lvl7pPr>
            <a:lvl8pPr marR="0" lvl="7" algn="l" rtl="0">
              <a:lnSpc>
                <a:spcPct val="100000"/>
              </a:lnSpc>
              <a:spcBef>
                <a:spcPts val="675"/>
              </a:spcBef>
              <a:spcAft>
                <a:spcPts val="0"/>
              </a:spcAft>
              <a:buClr>
                <a:srgbClr val="000000"/>
              </a:buClr>
              <a:buSzPts val="1400"/>
              <a:buFont typeface="Arial"/>
              <a:buNone/>
              <a:defRPr sz="2200" b="1" i="0" u="none" strike="noStrike" cap="none">
                <a:solidFill>
                  <a:srgbClr val="134095"/>
                </a:solidFill>
                <a:latin typeface="Arial"/>
                <a:ea typeface="Arial"/>
                <a:cs typeface="Arial"/>
                <a:sym typeface="Arial"/>
              </a:defRPr>
            </a:lvl8pPr>
            <a:lvl9pPr marR="0" lvl="8" algn="l" rtl="0">
              <a:lnSpc>
                <a:spcPct val="100000"/>
              </a:lnSpc>
              <a:spcBef>
                <a:spcPts val="675"/>
              </a:spcBef>
              <a:spcAft>
                <a:spcPts val="0"/>
              </a:spcAft>
              <a:buClr>
                <a:srgbClr val="000000"/>
              </a:buClr>
              <a:buSzPts val="1400"/>
              <a:buFont typeface="Arial"/>
              <a:buNone/>
              <a:defRPr sz="2200" b="1" i="0" u="none" strike="noStrike" cap="none">
                <a:solidFill>
                  <a:srgbClr val="134095"/>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134095"/>
              </a:buClr>
              <a:buSzPts val="2400"/>
              <a:buFont typeface="Arial"/>
              <a:buNone/>
              <a:tabLst/>
              <a:defRPr/>
            </a:pPr>
            <a:r>
              <a:rPr kumimoji="0" lang="en-US" sz="2800" b="1" i="0" u="none" strike="noStrike" kern="0" cap="none" spc="0" normalizeH="0" baseline="0" noProof="0" dirty="0">
                <a:ln>
                  <a:noFill/>
                </a:ln>
                <a:solidFill>
                  <a:srgbClr val="FF0000"/>
                </a:solidFill>
                <a:effectLst/>
                <a:uLnTx/>
                <a:uFillTx/>
                <a:latin typeface="Arial"/>
                <a:cs typeface="Arial"/>
                <a:sym typeface="Arial"/>
              </a:rPr>
              <a:t>Role of the tourist </a:t>
            </a:r>
            <a:r>
              <a:rPr lang="en-US" sz="2800" dirty="0">
                <a:solidFill>
                  <a:srgbClr val="FF0000"/>
                </a:solidFill>
              </a:rPr>
              <a:t>s</a:t>
            </a:r>
            <a:r>
              <a:rPr kumimoji="0" lang="en-US" sz="2800" b="1" i="0" u="none" strike="noStrike" kern="0" cap="none" spc="0" normalizeH="0" baseline="0" noProof="0" dirty="0" err="1">
                <a:ln>
                  <a:noFill/>
                </a:ln>
                <a:solidFill>
                  <a:srgbClr val="FF0000"/>
                </a:solidFill>
                <a:effectLst/>
                <a:uLnTx/>
                <a:uFillTx/>
                <a:latin typeface="Arial"/>
                <a:cs typeface="Arial"/>
                <a:sym typeface="Arial"/>
              </a:rPr>
              <a:t>ector</a:t>
            </a:r>
            <a:endParaRPr kumimoji="0" lang="en-US" sz="3200" b="1" i="0" u="none" strike="noStrike" kern="0" cap="none" spc="0" normalizeH="0" baseline="0" noProof="0" dirty="0">
              <a:ln>
                <a:noFill/>
              </a:ln>
              <a:solidFill>
                <a:srgbClr val="FF0000"/>
              </a:solidFill>
              <a:effectLst/>
              <a:uLnTx/>
              <a:uFillTx/>
              <a:latin typeface="Arial"/>
              <a:cs typeface="Arial"/>
              <a:sym typeface="Arial"/>
            </a:endParaRPr>
          </a:p>
        </p:txBody>
      </p:sp>
      <p:sp>
        <p:nvSpPr>
          <p:cNvPr id="14" name="TextBox 13">
            <a:extLst>
              <a:ext uri="{FF2B5EF4-FFF2-40B4-BE49-F238E27FC236}">
                <a16:creationId xmlns:a16="http://schemas.microsoft.com/office/drawing/2014/main" id="{7AF7B1D6-16DD-46FD-A1B0-C3314E44E909}"/>
              </a:ext>
            </a:extLst>
          </p:cNvPr>
          <p:cNvSpPr txBox="1"/>
          <p:nvPr/>
        </p:nvSpPr>
        <p:spPr>
          <a:xfrm>
            <a:off x="19093" y="1141476"/>
            <a:ext cx="738664" cy="3675596"/>
          </a:xfrm>
          <a:prstGeom prst="rect">
            <a:avLst/>
          </a:prstGeom>
          <a:noFill/>
        </p:spPr>
        <p:txBody>
          <a:bodyPr vert="vert270" wrap="square" rtlCol="0">
            <a:spAutoFit/>
          </a:bodyPr>
          <a:lstStyle/>
          <a:p>
            <a:pPr algn="ctr"/>
            <a:r>
              <a:rPr lang="en-GB" sz="1800" b="1" dirty="0">
                <a:solidFill>
                  <a:srgbClr val="C00000"/>
                </a:solidFill>
              </a:rPr>
              <a:t>Each activity generates travel: tourists, employees and freight</a:t>
            </a:r>
          </a:p>
        </p:txBody>
      </p:sp>
      <p:sp>
        <p:nvSpPr>
          <p:cNvPr id="16" name="Left Brace 15">
            <a:extLst>
              <a:ext uri="{FF2B5EF4-FFF2-40B4-BE49-F238E27FC236}">
                <a16:creationId xmlns:a16="http://schemas.microsoft.com/office/drawing/2014/main" id="{57B26192-A218-4917-8D10-A51DAD758C99}"/>
              </a:ext>
            </a:extLst>
          </p:cNvPr>
          <p:cNvSpPr/>
          <p:nvPr/>
        </p:nvSpPr>
        <p:spPr>
          <a:xfrm>
            <a:off x="799200" y="1249200"/>
            <a:ext cx="394466" cy="3455998"/>
          </a:xfrm>
          <a:prstGeom prst="leftBrace">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b="1" dirty="0">
              <a:solidFill>
                <a:srgbClr val="C00000"/>
              </a:solidFill>
            </a:endParaRPr>
          </a:p>
        </p:txBody>
      </p:sp>
      <p:sp>
        <p:nvSpPr>
          <p:cNvPr id="26" name="TextBox 25">
            <a:extLst>
              <a:ext uri="{FF2B5EF4-FFF2-40B4-BE49-F238E27FC236}">
                <a16:creationId xmlns:a16="http://schemas.microsoft.com/office/drawing/2014/main" id="{A0907C50-498D-41C6-8677-423C66D9842E}"/>
              </a:ext>
            </a:extLst>
          </p:cNvPr>
          <p:cNvSpPr txBox="1"/>
          <p:nvPr/>
        </p:nvSpPr>
        <p:spPr>
          <a:xfrm>
            <a:off x="2257682" y="4794691"/>
            <a:ext cx="4176000" cy="307777"/>
          </a:xfrm>
          <a:prstGeom prst="rect">
            <a:avLst/>
          </a:prstGeom>
          <a:noFill/>
        </p:spPr>
        <p:txBody>
          <a:bodyPr wrap="square" rtlCol="0">
            <a:spAutoFit/>
          </a:bodyPr>
          <a:lstStyle/>
          <a:p>
            <a:r>
              <a:rPr lang="en-GB" dirty="0"/>
              <a:t>Planning for sustainable mobility in small cities</a:t>
            </a:r>
          </a:p>
        </p:txBody>
      </p:sp>
    </p:spTree>
    <p:extLst>
      <p:ext uri="{BB962C8B-B14F-4D97-AF65-F5344CB8AC3E}">
        <p14:creationId xmlns:p14="http://schemas.microsoft.com/office/powerpoint/2010/main" val="569600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
          <p:cNvSpPr txBox="1">
            <a:spLocks noGrp="1"/>
          </p:cNvSpPr>
          <p:nvPr>
            <p:ph type="title"/>
          </p:nvPr>
        </p:nvSpPr>
        <p:spPr>
          <a:xfrm>
            <a:off x="262800" y="86916"/>
            <a:ext cx="6630919" cy="864394"/>
          </a:xfrm>
          <a:prstGeom prst="rect">
            <a:avLst/>
          </a:prstGeom>
          <a:noFill/>
          <a:ln>
            <a:noFill/>
          </a:ln>
        </p:spPr>
        <p:txBody>
          <a:bodyPr spcFirstLastPara="1" wrap="square" lIns="68569" tIns="34275" rIns="68569" bIns="34275" anchor="ctr" anchorCtr="0">
            <a:noAutofit/>
          </a:bodyPr>
          <a:lstStyle/>
          <a:p>
            <a:pPr>
              <a:spcBef>
                <a:spcPts val="0"/>
              </a:spcBef>
              <a:buClr>
                <a:srgbClr val="134095"/>
              </a:buClr>
              <a:buSzPts val="2400"/>
            </a:pPr>
            <a:r>
              <a:rPr lang="en-US" sz="2800" dirty="0">
                <a:solidFill>
                  <a:srgbClr val="FFC000"/>
                </a:solidFill>
              </a:rPr>
              <a:t>4. Simplified tools for small cities</a:t>
            </a:r>
            <a:endParaRPr sz="3200" dirty="0">
              <a:solidFill>
                <a:srgbClr val="FFC000"/>
              </a:solidFill>
            </a:endParaRPr>
          </a:p>
        </p:txBody>
      </p:sp>
      <p:sp>
        <p:nvSpPr>
          <p:cNvPr id="8" name="Google Shape;74;p2">
            <a:extLst>
              <a:ext uri="{FF2B5EF4-FFF2-40B4-BE49-F238E27FC236}">
                <a16:creationId xmlns:a16="http://schemas.microsoft.com/office/drawing/2014/main" id="{78F3BC91-E6E7-4985-B728-EFDD8F699412}"/>
              </a:ext>
            </a:extLst>
          </p:cNvPr>
          <p:cNvSpPr txBox="1">
            <a:spLocks noGrp="1"/>
          </p:cNvSpPr>
          <p:nvPr>
            <p:ph type="body" idx="1"/>
          </p:nvPr>
        </p:nvSpPr>
        <p:spPr>
          <a:xfrm>
            <a:off x="237600" y="1411705"/>
            <a:ext cx="8578799" cy="2852171"/>
          </a:xfrm>
          <a:prstGeom prst="rect">
            <a:avLst/>
          </a:prstGeom>
          <a:noFill/>
          <a:ln>
            <a:noFill/>
          </a:ln>
        </p:spPr>
        <p:txBody>
          <a:bodyPr spcFirstLastPara="1" wrap="square" lIns="68569" tIns="34275" rIns="68569" bIns="34275" anchor="t" anchorCtr="0">
            <a:noAutofit/>
          </a:bodyPr>
          <a:lstStyle/>
          <a:p>
            <a:pPr lvl="0" indent="-342900">
              <a:spcBef>
                <a:spcPts val="640"/>
              </a:spcBef>
              <a:buClr>
                <a:srgbClr val="004494"/>
              </a:buClr>
              <a:buSzPct val="100000"/>
            </a:pPr>
            <a:r>
              <a:rPr lang="en-GB" sz="2400" b="0" dirty="0">
                <a:solidFill>
                  <a:srgbClr val="000000"/>
                </a:solidFill>
              </a:rPr>
              <a:t>Large cities have in-house skills to develop their SUMP, which smaller cities don’t have</a:t>
            </a:r>
          </a:p>
          <a:p>
            <a:pPr lvl="0" indent="-342900">
              <a:spcBef>
                <a:spcPts val="640"/>
              </a:spcBef>
              <a:buClr>
                <a:srgbClr val="004494"/>
              </a:buClr>
              <a:buSzPct val="100000"/>
            </a:pPr>
            <a:r>
              <a:rPr lang="en-GB" sz="2400" b="0" dirty="0">
                <a:solidFill>
                  <a:srgbClr val="000000"/>
                </a:solidFill>
              </a:rPr>
              <a:t>Employing external consultants addresses the problem, but often results in a ‘report on the shelf’</a:t>
            </a:r>
          </a:p>
          <a:p>
            <a:pPr lvl="0" indent="-342900">
              <a:spcBef>
                <a:spcPts val="640"/>
              </a:spcBef>
              <a:buClr>
                <a:srgbClr val="004494"/>
              </a:buClr>
              <a:buSzPct val="100000"/>
            </a:pPr>
            <a:r>
              <a:rPr lang="en-GB" sz="2400" b="0" dirty="0">
                <a:solidFill>
                  <a:srgbClr val="000000"/>
                </a:solidFill>
              </a:rPr>
              <a:t>SUMP-PLUS simplified (open source) tools help city staff to get more actively involved – 2 examples….</a:t>
            </a:r>
            <a:endParaRPr lang="en-GB" sz="2000" dirty="0">
              <a:solidFill>
                <a:srgbClr val="000000"/>
              </a:solidFill>
            </a:endParaRPr>
          </a:p>
          <a:p>
            <a:pPr marL="800100" lvl="1" indent="-342900">
              <a:buSzPct val="100000"/>
              <a:buFont typeface="Wingdings" panose="05000000000000000000" pitchFamily="2" charset="2"/>
              <a:buChar char="Ø"/>
            </a:pPr>
            <a:endParaRPr lang="en-GB" sz="2000" dirty="0">
              <a:solidFill>
                <a:srgbClr val="000000"/>
              </a:solidFill>
            </a:endParaRPr>
          </a:p>
        </p:txBody>
      </p:sp>
      <p:sp>
        <p:nvSpPr>
          <p:cNvPr id="4" name="TextBox 3">
            <a:extLst>
              <a:ext uri="{FF2B5EF4-FFF2-40B4-BE49-F238E27FC236}">
                <a16:creationId xmlns:a16="http://schemas.microsoft.com/office/drawing/2014/main" id="{8B58F987-35B9-469E-B7AA-7BA4C47CC349}"/>
              </a:ext>
            </a:extLst>
          </p:cNvPr>
          <p:cNvSpPr txBox="1"/>
          <p:nvPr/>
        </p:nvSpPr>
        <p:spPr>
          <a:xfrm>
            <a:off x="2235600" y="4817072"/>
            <a:ext cx="4176000" cy="307777"/>
          </a:xfrm>
          <a:prstGeom prst="rect">
            <a:avLst/>
          </a:prstGeom>
          <a:noFill/>
        </p:spPr>
        <p:txBody>
          <a:bodyPr wrap="square" rtlCol="0">
            <a:spAutoFit/>
          </a:bodyPr>
          <a:lstStyle/>
          <a:p>
            <a:r>
              <a:rPr lang="en-GB" dirty="0"/>
              <a:t>Planning for sustainable mobility in small cities</a:t>
            </a:r>
          </a:p>
        </p:txBody>
      </p:sp>
    </p:spTree>
    <p:extLst>
      <p:ext uri="{BB962C8B-B14F-4D97-AF65-F5344CB8AC3E}">
        <p14:creationId xmlns:p14="http://schemas.microsoft.com/office/powerpoint/2010/main" val="1263929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phical user interface, text, application&#10;&#10;Description automatically generated">
            <a:extLst>
              <a:ext uri="{FF2B5EF4-FFF2-40B4-BE49-F238E27FC236}">
                <a16:creationId xmlns:a16="http://schemas.microsoft.com/office/drawing/2014/main" id="{512F2E19-BDE3-40D1-9A97-DD4AE61E8561}"/>
              </a:ext>
            </a:extLst>
          </p:cNvPr>
          <p:cNvPicPr/>
          <p:nvPr/>
        </p:nvPicPr>
        <p:blipFill rotWithShape="1">
          <a:blip r:embed="rId3" cstate="print">
            <a:extLst>
              <a:ext uri="{28A0092B-C50C-407E-A947-70E740481C1C}">
                <a14:useLocalDpi xmlns:a14="http://schemas.microsoft.com/office/drawing/2010/main" val="0"/>
              </a:ext>
            </a:extLst>
          </a:blip>
          <a:srcRect t="20735" b="17940"/>
          <a:stretch/>
        </p:blipFill>
        <p:spPr bwMode="auto">
          <a:xfrm>
            <a:off x="561600" y="1175654"/>
            <a:ext cx="7372800" cy="3576346"/>
          </a:xfrm>
          <a:prstGeom prst="rect">
            <a:avLst/>
          </a:prstGeom>
          <a:noFill/>
          <a:ln>
            <a:noFill/>
          </a:ln>
          <a:extLst>
            <a:ext uri="{53640926-AAD7-44D8-BBD7-CCE9431645EC}">
              <a14:shadowObscured xmlns:a14="http://schemas.microsoft.com/office/drawing/2010/main"/>
            </a:ext>
          </a:extLst>
        </p:spPr>
      </p:pic>
      <p:sp>
        <p:nvSpPr>
          <p:cNvPr id="3" name="TextBox 2">
            <a:extLst>
              <a:ext uri="{FF2B5EF4-FFF2-40B4-BE49-F238E27FC236}">
                <a16:creationId xmlns:a16="http://schemas.microsoft.com/office/drawing/2014/main" id="{2BC068BD-3EBC-403B-8473-6F29022BBA65}"/>
              </a:ext>
            </a:extLst>
          </p:cNvPr>
          <p:cNvSpPr txBox="1"/>
          <p:nvPr/>
        </p:nvSpPr>
        <p:spPr>
          <a:xfrm>
            <a:off x="561600" y="324000"/>
            <a:ext cx="6703200" cy="523220"/>
          </a:xfrm>
          <a:prstGeom prst="rect">
            <a:avLst/>
          </a:prstGeom>
          <a:noFill/>
        </p:spPr>
        <p:txBody>
          <a:bodyPr wrap="square" rtlCol="0">
            <a:spAutoFit/>
          </a:bodyPr>
          <a:lstStyle/>
          <a:p>
            <a:r>
              <a:rPr lang="en-GB" sz="2800" b="1" dirty="0">
                <a:solidFill>
                  <a:srgbClr val="FFC000"/>
                </a:solidFill>
              </a:rPr>
              <a:t>Spatial analysis (Space Syntax)</a:t>
            </a:r>
          </a:p>
        </p:txBody>
      </p:sp>
      <p:sp>
        <p:nvSpPr>
          <p:cNvPr id="8" name="TextBox 7">
            <a:extLst>
              <a:ext uri="{FF2B5EF4-FFF2-40B4-BE49-F238E27FC236}">
                <a16:creationId xmlns:a16="http://schemas.microsoft.com/office/drawing/2014/main" id="{745EBFC5-F726-4644-97E6-35E082C3504D}"/>
              </a:ext>
            </a:extLst>
          </p:cNvPr>
          <p:cNvSpPr txBox="1"/>
          <p:nvPr/>
        </p:nvSpPr>
        <p:spPr>
          <a:xfrm>
            <a:off x="2235600" y="4817072"/>
            <a:ext cx="4176000" cy="307777"/>
          </a:xfrm>
          <a:prstGeom prst="rect">
            <a:avLst/>
          </a:prstGeom>
          <a:noFill/>
        </p:spPr>
        <p:txBody>
          <a:bodyPr wrap="square" rtlCol="0">
            <a:spAutoFit/>
          </a:bodyPr>
          <a:lstStyle/>
          <a:p>
            <a:r>
              <a:rPr lang="en-GB" dirty="0"/>
              <a:t>Planning for sustainable mobility in small cities</a:t>
            </a:r>
          </a:p>
        </p:txBody>
      </p:sp>
    </p:spTree>
    <p:extLst>
      <p:ext uri="{BB962C8B-B14F-4D97-AF65-F5344CB8AC3E}">
        <p14:creationId xmlns:p14="http://schemas.microsoft.com/office/powerpoint/2010/main" val="4141648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DF6DF57-9EA2-418D-AD98-13C24BC04689}"/>
              </a:ext>
            </a:extLst>
          </p:cNvPr>
          <p:cNvPicPr>
            <a:picLocks noChangeAspect="1"/>
          </p:cNvPicPr>
          <p:nvPr/>
        </p:nvPicPr>
        <p:blipFill rotWithShape="1">
          <a:blip r:embed="rId3"/>
          <a:srcRect l="2629"/>
          <a:stretch/>
        </p:blipFill>
        <p:spPr>
          <a:xfrm>
            <a:off x="797261" y="1024283"/>
            <a:ext cx="7376080" cy="3822023"/>
          </a:xfrm>
          <a:prstGeom prst="rect">
            <a:avLst/>
          </a:prstGeom>
        </p:spPr>
      </p:pic>
      <p:sp>
        <p:nvSpPr>
          <p:cNvPr id="5" name="Title 1">
            <a:extLst>
              <a:ext uri="{FF2B5EF4-FFF2-40B4-BE49-F238E27FC236}">
                <a16:creationId xmlns:a16="http://schemas.microsoft.com/office/drawing/2014/main" id="{AEB1F83B-C062-47F8-80A1-C93C0C795009}"/>
              </a:ext>
            </a:extLst>
          </p:cNvPr>
          <p:cNvSpPr txBox="1">
            <a:spLocks noChangeArrowheads="1"/>
          </p:cNvSpPr>
          <p:nvPr/>
        </p:nvSpPr>
        <p:spPr>
          <a:xfrm>
            <a:off x="265216" y="297194"/>
            <a:ext cx="7640384" cy="353616"/>
          </a:xfrm>
          <a:prstGeom prst="rect">
            <a:avLst/>
          </a:prstGeom>
        </p:spPr>
        <p:txBody>
          <a:bodyPr/>
          <a:lstStyle>
            <a:lvl1pPr algn="l" rtl="0" eaLnBrk="0" fontAlgn="base" hangingPunct="0">
              <a:spcBef>
                <a:spcPct val="50000"/>
              </a:spcBef>
              <a:spcAft>
                <a:spcPct val="0"/>
              </a:spcAft>
              <a:defRPr sz="2200" b="1">
                <a:solidFill>
                  <a:srgbClr val="FFFFFF"/>
                </a:solidFill>
                <a:latin typeface="+mj-lt"/>
                <a:ea typeface="MS PGothic" pitchFamily="34" charset="-128"/>
                <a:cs typeface="MS PGothic"/>
              </a:defRPr>
            </a:lvl1pPr>
            <a:lvl2pPr algn="l" rtl="0" eaLnBrk="0" fontAlgn="base" hangingPunct="0">
              <a:spcBef>
                <a:spcPct val="50000"/>
              </a:spcBef>
              <a:spcAft>
                <a:spcPct val="0"/>
              </a:spcAft>
              <a:defRPr sz="2200" b="1">
                <a:solidFill>
                  <a:srgbClr val="FFFFFF"/>
                </a:solidFill>
                <a:latin typeface="Arial" charset="0"/>
                <a:ea typeface="MS PGothic" pitchFamily="34" charset="-128"/>
                <a:cs typeface="MS PGothic"/>
              </a:defRPr>
            </a:lvl2pPr>
            <a:lvl3pPr algn="l" rtl="0" eaLnBrk="0" fontAlgn="base" hangingPunct="0">
              <a:spcBef>
                <a:spcPct val="50000"/>
              </a:spcBef>
              <a:spcAft>
                <a:spcPct val="0"/>
              </a:spcAft>
              <a:defRPr sz="2200" b="1">
                <a:solidFill>
                  <a:srgbClr val="FFFFFF"/>
                </a:solidFill>
                <a:latin typeface="Arial" charset="0"/>
                <a:ea typeface="MS PGothic" pitchFamily="34" charset="-128"/>
                <a:cs typeface="MS PGothic"/>
              </a:defRPr>
            </a:lvl3pPr>
            <a:lvl4pPr algn="l" rtl="0" eaLnBrk="0" fontAlgn="base" hangingPunct="0">
              <a:spcBef>
                <a:spcPct val="50000"/>
              </a:spcBef>
              <a:spcAft>
                <a:spcPct val="0"/>
              </a:spcAft>
              <a:defRPr sz="2200" b="1">
                <a:solidFill>
                  <a:srgbClr val="FFFFFF"/>
                </a:solidFill>
                <a:latin typeface="Arial" charset="0"/>
                <a:ea typeface="MS PGothic" pitchFamily="34" charset="-128"/>
                <a:cs typeface="MS PGothic"/>
              </a:defRPr>
            </a:lvl4pPr>
            <a:lvl5pPr algn="l" rtl="0" eaLnBrk="0" fontAlgn="base" hangingPunct="0">
              <a:spcBef>
                <a:spcPct val="50000"/>
              </a:spcBef>
              <a:spcAft>
                <a:spcPct val="0"/>
              </a:spcAft>
              <a:defRPr sz="2200" b="1">
                <a:solidFill>
                  <a:srgbClr val="FFFFFF"/>
                </a:solidFill>
                <a:latin typeface="Arial" charset="0"/>
                <a:ea typeface="MS PGothic" pitchFamily="34" charset="-128"/>
                <a:cs typeface="MS PGothic"/>
              </a:defRPr>
            </a:lvl5pPr>
            <a:lvl6pPr marL="457200" algn="l" rtl="0" eaLnBrk="1" fontAlgn="base" hangingPunct="1">
              <a:spcBef>
                <a:spcPct val="50000"/>
              </a:spcBef>
              <a:spcAft>
                <a:spcPct val="0"/>
              </a:spcAft>
              <a:defRPr sz="2200" b="1">
                <a:solidFill>
                  <a:srgbClr val="134095"/>
                </a:solidFill>
                <a:latin typeface="Arial" charset="0"/>
              </a:defRPr>
            </a:lvl6pPr>
            <a:lvl7pPr marL="914400" algn="l" rtl="0" eaLnBrk="1" fontAlgn="base" hangingPunct="1">
              <a:spcBef>
                <a:spcPct val="50000"/>
              </a:spcBef>
              <a:spcAft>
                <a:spcPct val="0"/>
              </a:spcAft>
              <a:defRPr sz="2200" b="1">
                <a:solidFill>
                  <a:srgbClr val="134095"/>
                </a:solidFill>
                <a:latin typeface="Arial" charset="0"/>
              </a:defRPr>
            </a:lvl7pPr>
            <a:lvl8pPr marL="1371600" algn="l" rtl="0" eaLnBrk="1" fontAlgn="base" hangingPunct="1">
              <a:spcBef>
                <a:spcPct val="50000"/>
              </a:spcBef>
              <a:spcAft>
                <a:spcPct val="0"/>
              </a:spcAft>
              <a:defRPr sz="2200" b="1">
                <a:solidFill>
                  <a:srgbClr val="134095"/>
                </a:solidFill>
                <a:latin typeface="Arial" charset="0"/>
              </a:defRPr>
            </a:lvl8pPr>
            <a:lvl9pPr marL="1828800" algn="l" rtl="0" eaLnBrk="1" fontAlgn="base" hangingPunct="1">
              <a:spcBef>
                <a:spcPct val="50000"/>
              </a:spcBef>
              <a:spcAft>
                <a:spcPct val="0"/>
              </a:spcAft>
              <a:defRPr sz="2200" b="1">
                <a:solidFill>
                  <a:srgbClr val="134095"/>
                </a:solidFill>
                <a:latin typeface="Arial" charset="0"/>
              </a:defRPr>
            </a:lvl9pPr>
          </a:lstStyle>
          <a:p>
            <a:pPr defTabSz="685800">
              <a:defRPr/>
            </a:pPr>
            <a:r>
              <a:rPr lang="en-GB" altLang="en-US" sz="2600" dirty="0">
                <a:solidFill>
                  <a:srgbClr val="FFC000"/>
                </a:solidFill>
                <a:latin typeface="Arial"/>
                <a:cs typeface="Arial" panose="020B0604020202020204" pitchFamily="34" charset="0"/>
              </a:rPr>
              <a:t>Carbon zero pathways scenario tool (</a:t>
            </a:r>
            <a:r>
              <a:rPr lang="en-GB" altLang="en-US" sz="2600" dirty="0" err="1">
                <a:solidFill>
                  <a:srgbClr val="FFC000"/>
                </a:solidFill>
                <a:latin typeface="Arial"/>
                <a:cs typeface="Arial" panose="020B0604020202020204" pitchFamily="34" charset="0"/>
              </a:rPr>
              <a:t>Vectos</a:t>
            </a:r>
            <a:r>
              <a:rPr lang="en-GB" altLang="en-US" sz="2600" dirty="0">
                <a:solidFill>
                  <a:srgbClr val="FFC000"/>
                </a:solidFill>
                <a:latin typeface="Arial"/>
                <a:cs typeface="Arial" panose="020B0604020202020204" pitchFamily="34" charset="0"/>
              </a:rPr>
              <a:t>)</a:t>
            </a:r>
          </a:p>
        </p:txBody>
      </p:sp>
      <p:sp>
        <p:nvSpPr>
          <p:cNvPr id="6" name="TextBox 5">
            <a:extLst>
              <a:ext uri="{FF2B5EF4-FFF2-40B4-BE49-F238E27FC236}">
                <a16:creationId xmlns:a16="http://schemas.microsoft.com/office/drawing/2014/main" id="{25BE32A7-72CB-49E7-A342-C61B4325C653}"/>
              </a:ext>
            </a:extLst>
          </p:cNvPr>
          <p:cNvSpPr txBox="1"/>
          <p:nvPr/>
        </p:nvSpPr>
        <p:spPr>
          <a:xfrm>
            <a:off x="2235600" y="4817072"/>
            <a:ext cx="4176000" cy="307777"/>
          </a:xfrm>
          <a:prstGeom prst="rect">
            <a:avLst/>
          </a:prstGeom>
          <a:noFill/>
        </p:spPr>
        <p:txBody>
          <a:bodyPr wrap="square" rtlCol="0">
            <a:spAutoFit/>
          </a:bodyPr>
          <a:lstStyle/>
          <a:p>
            <a:r>
              <a:rPr lang="en-GB" dirty="0"/>
              <a:t>Planning for sustainable mobility in small cities</a:t>
            </a:r>
          </a:p>
        </p:txBody>
      </p:sp>
    </p:spTree>
    <p:extLst>
      <p:ext uri="{BB962C8B-B14F-4D97-AF65-F5344CB8AC3E}">
        <p14:creationId xmlns:p14="http://schemas.microsoft.com/office/powerpoint/2010/main" val="3254811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FF3CBD0F-1AD2-E6EF-E716-DB932C86E3E7}"/>
              </a:ext>
            </a:extLst>
          </p:cNvPr>
          <p:cNvGrpSpPr/>
          <p:nvPr/>
        </p:nvGrpSpPr>
        <p:grpSpPr>
          <a:xfrm>
            <a:off x="2274512" y="1147254"/>
            <a:ext cx="4349198" cy="3823706"/>
            <a:chOff x="281320" y="1754373"/>
            <a:chExt cx="5141284" cy="4685054"/>
          </a:xfrm>
        </p:grpSpPr>
        <p:pic>
          <p:nvPicPr>
            <p:cNvPr id="30" name="Picture 29">
              <a:extLst>
                <a:ext uri="{FF2B5EF4-FFF2-40B4-BE49-F238E27FC236}">
                  <a16:creationId xmlns:a16="http://schemas.microsoft.com/office/drawing/2014/main" id="{6E2E5FDF-AD85-4830-9B82-BDDF638E63D0}"/>
                </a:ext>
              </a:extLst>
            </p:cNvPr>
            <p:cNvPicPr>
              <a:picLocks noChangeAspect="1"/>
            </p:cNvPicPr>
            <p:nvPr/>
          </p:nvPicPr>
          <p:blipFill rotWithShape="1">
            <a:blip r:embed="rId2"/>
            <a:srcRect l="23467" t="12985" r="23834" b="11323"/>
            <a:stretch/>
          </p:blipFill>
          <p:spPr>
            <a:xfrm>
              <a:off x="1127051" y="2350942"/>
              <a:ext cx="3444949" cy="3498111"/>
            </a:xfrm>
            <a:prstGeom prst="rect">
              <a:avLst/>
            </a:prstGeom>
          </p:spPr>
        </p:pic>
        <p:sp>
          <p:nvSpPr>
            <p:cNvPr id="2" name="Circle: Hollow 1">
              <a:extLst>
                <a:ext uri="{FF2B5EF4-FFF2-40B4-BE49-F238E27FC236}">
                  <a16:creationId xmlns:a16="http://schemas.microsoft.com/office/drawing/2014/main" id="{63F3F58E-552B-62C4-6921-6F7B5E4F5A1E}"/>
                </a:ext>
              </a:extLst>
            </p:cNvPr>
            <p:cNvSpPr/>
            <p:nvPr/>
          </p:nvSpPr>
          <p:spPr>
            <a:xfrm>
              <a:off x="281320" y="1754373"/>
              <a:ext cx="5141284" cy="4685054"/>
            </a:xfrm>
            <a:prstGeom prst="donut">
              <a:avLst>
                <a:gd name="adj" fmla="val 14111"/>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50">
                <a:solidFill>
                  <a:schemeClr val="tx1"/>
                </a:solidFill>
              </a:endParaRPr>
            </a:p>
          </p:txBody>
        </p:sp>
      </p:grpSp>
      <p:sp>
        <p:nvSpPr>
          <p:cNvPr id="3" name="Title 2">
            <a:extLst>
              <a:ext uri="{FF2B5EF4-FFF2-40B4-BE49-F238E27FC236}">
                <a16:creationId xmlns:a16="http://schemas.microsoft.com/office/drawing/2014/main" id="{AB75F09D-8DBA-4F3A-820E-80BD7635D831}"/>
              </a:ext>
            </a:extLst>
          </p:cNvPr>
          <p:cNvSpPr>
            <a:spLocks noGrp="1"/>
          </p:cNvSpPr>
          <p:nvPr>
            <p:ph type="title"/>
          </p:nvPr>
        </p:nvSpPr>
        <p:spPr>
          <a:xfrm>
            <a:off x="1553101" y="21499"/>
            <a:ext cx="6093299" cy="864394"/>
          </a:xfrm>
        </p:spPr>
        <p:txBody>
          <a:bodyPr/>
          <a:lstStyle/>
          <a:p>
            <a:r>
              <a:rPr lang="en-US" sz="2600" dirty="0"/>
              <a:t>SUMP PLUS for small cities</a:t>
            </a:r>
            <a:endParaRPr lang="en-GB" sz="2600" dirty="0"/>
          </a:p>
        </p:txBody>
      </p:sp>
      <p:sp>
        <p:nvSpPr>
          <p:cNvPr id="7" name="TextBox 6">
            <a:extLst>
              <a:ext uri="{FF2B5EF4-FFF2-40B4-BE49-F238E27FC236}">
                <a16:creationId xmlns:a16="http://schemas.microsoft.com/office/drawing/2014/main" id="{6EC72B62-E81C-478B-95F3-C4952629FB37}"/>
              </a:ext>
            </a:extLst>
          </p:cNvPr>
          <p:cNvSpPr txBox="1"/>
          <p:nvPr/>
        </p:nvSpPr>
        <p:spPr>
          <a:xfrm>
            <a:off x="2235600" y="4817072"/>
            <a:ext cx="4176000" cy="307777"/>
          </a:xfrm>
          <a:prstGeom prst="rect">
            <a:avLst/>
          </a:prstGeom>
          <a:noFill/>
        </p:spPr>
        <p:txBody>
          <a:bodyPr wrap="square" rtlCol="0">
            <a:spAutoFit/>
          </a:bodyPr>
          <a:lstStyle/>
          <a:p>
            <a:r>
              <a:rPr lang="en-GB" dirty="0"/>
              <a:t>Planning for sustainable mobility in small cities</a:t>
            </a:r>
          </a:p>
        </p:txBody>
      </p:sp>
      <p:sp>
        <p:nvSpPr>
          <p:cNvPr id="6" name="TextBox 5">
            <a:extLst>
              <a:ext uri="{FF2B5EF4-FFF2-40B4-BE49-F238E27FC236}">
                <a16:creationId xmlns:a16="http://schemas.microsoft.com/office/drawing/2014/main" id="{B4078F1D-80B0-4EE5-B9C0-096953EEF31E}"/>
              </a:ext>
            </a:extLst>
          </p:cNvPr>
          <p:cNvSpPr txBox="1"/>
          <p:nvPr/>
        </p:nvSpPr>
        <p:spPr>
          <a:xfrm>
            <a:off x="1954430" y="1797786"/>
            <a:ext cx="430887" cy="2458311"/>
          </a:xfrm>
          <a:prstGeom prst="rect">
            <a:avLst/>
          </a:prstGeom>
          <a:solidFill>
            <a:srgbClr val="92D050"/>
          </a:solidFill>
          <a:ln w="31750">
            <a:solidFill>
              <a:schemeClr val="tx1"/>
            </a:solidFill>
          </a:ln>
        </p:spPr>
        <p:txBody>
          <a:bodyPr vert="vert270" wrap="square" rtlCol="0">
            <a:spAutoFit/>
          </a:bodyPr>
          <a:lstStyle/>
          <a:p>
            <a:pPr algn="ctr"/>
            <a:r>
              <a:rPr lang="en-GB" sz="1600" b="1" dirty="0"/>
              <a:t>1. CITY  VISION</a:t>
            </a:r>
          </a:p>
        </p:txBody>
      </p:sp>
      <p:sp>
        <p:nvSpPr>
          <p:cNvPr id="9" name="TextBox 8">
            <a:extLst>
              <a:ext uri="{FF2B5EF4-FFF2-40B4-BE49-F238E27FC236}">
                <a16:creationId xmlns:a16="http://schemas.microsoft.com/office/drawing/2014/main" id="{049E14ED-96B6-4726-8CCA-640FE1098843}"/>
              </a:ext>
            </a:extLst>
          </p:cNvPr>
          <p:cNvSpPr txBox="1"/>
          <p:nvPr/>
        </p:nvSpPr>
        <p:spPr>
          <a:xfrm rot="10800000">
            <a:off x="6267875" y="1807091"/>
            <a:ext cx="677108" cy="2458311"/>
          </a:xfrm>
          <a:prstGeom prst="rect">
            <a:avLst/>
          </a:prstGeom>
          <a:solidFill>
            <a:srgbClr val="FF0000"/>
          </a:solidFill>
          <a:ln w="31750">
            <a:solidFill>
              <a:schemeClr val="tx1"/>
            </a:solidFill>
          </a:ln>
        </p:spPr>
        <p:txBody>
          <a:bodyPr vert="vert270" wrap="square" rtlCol="0">
            <a:spAutoFit/>
          </a:bodyPr>
          <a:lstStyle/>
          <a:p>
            <a:pPr algn="ctr"/>
            <a:r>
              <a:rPr lang="en-GB" sz="1600" b="1" dirty="0"/>
              <a:t>3. CROSS-SECTOR  LINKS</a:t>
            </a:r>
          </a:p>
        </p:txBody>
      </p:sp>
      <p:sp>
        <p:nvSpPr>
          <p:cNvPr id="10" name="TextBox 9">
            <a:extLst>
              <a:ext uri="{FF2B5EF4-FFF2-40B4-BE49-F238E27FC236}">
                <a16:creationId xmlns:a16="http://schemas.microsoft.com/office/drawing/2014/main" id="{7234589D-2926-47CF-A446-F62F682B4FE7}"/>
              </a:ext>
            </a:extLst>
          </p:cNvPr>
          <p:cNvSpPr txBox="1"/>
          <p:nvPr/>
        </p:nvSpPr>
        <p:spPr>
          <a:xfrm rot="5400000">
            <a:off x="4233666" y="-1024509"/>
            <a:ext cx="430887" cy="4989362"/>
          </a:xfrm>
          <a:prstGeom prst="rect">
            <a:avLst/>
          </a:prstGeom>
          <a:solidFill>
            <a:srgbClr val="00B0F0"/>
          </a:solidFill>
          <a:ln w="31750">
            <a:solidFill>
              <a:schemeClr val="tx1"/>
            </a:solidFill>
          </a:ln>
        </p:spPr>
        <p:txBody>
          <a:bodyPr vert="vert270" wrap="square" rtlCol="0">
            <a:spAutoFit/>
          </a:bodyPr>
          <a:lstStyle/>
          <a:p>
            <a:pPr algn="ctr"/>
            <a:r>
              <a:rPr lang="en-GB" sz="1600" b="1" dirty="0"/>
              <a:t>2. TRANSITION  PATHWAY</a:t>
            </a:r>
          </a:p>
        </p:txBody>
      </p:sp>
      <p:sp>
        <p:nvSpPr>
          <p:cNvPr id="11" name="TextBox 10">
            <a:extLst>
              <a:ext uri="{FF2B5EF4-FFF2-40B4-BE49-F238E27FC236}">
                <a16:creationId xmlns:a16="http://schemas.microsoft.com/office/drawing/2014/main" id="{2A75F150-7CB5-4C81-9780-5D4265B5B5E2}"/>
              </a:ext>
            </a:extLst>
          </p:cNvPr>
          <p:cNvSpPr txBox="1"/>
          <p:nvPr/>
        </p:nvSpPr>
        <p:spPr>
          <a:xfrm rot="5400000">
            <a:off x="4233666" y="2123585"/>
            <a:ext cx="430887" cy="4989362"/>
          </a:xfrm>
          <a:prstGeom prst="rect">
            <a:avLst/>
          </a:prstGeom>
          <a:solidFill>
            <a:srgbClr val="FFC000"/>
          </a:solidFill>
          <a:ln w="31750">
            <a:solidFill>
              <a:schemeClr val="tx1"/>
            </a:solidFill>
          </a:ln>
        </p:spPr>
        <p:txBody>
          <a:bodyPr vert="vert270" wrap="square" rtlCol="0">
            <a:spAutoFit/>
          </a:bodyPr>
          <a:lstStyle/>
          <a:p>
            <a:pPr algn="ctr"/>
            <a:r>
              <a:rPr lang="en-GB" sz="1600" b="1" dirty="0"/>
              <a:t>4. SUMP-PLUS  TOOLS</a:t>
            </a:r>
          </a:p>
        </p:txBody>
      </p:sp>
    </p:spTree>
    <p:extLst>
      <p:ext uri="{BB962C8B-B14F-4D97-AF65-F5344CB8AC3E}">
        <p14:creationId xmlns:p14="http://schemas.microsoft.com/office/powerpoint/2010/main" val="19801581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Shape 203"/>
        <p:cNvGrpSpPr/>
        <p:nvPr/>
      </p:nvGrpSpPr>
      <p:grpSpPr>
        <a:xfrm>
          <a:off x="0" y="0"/>
          <a:ext cx="0" cy="0"/>
          <a:chOff x="0" y="0"/>
          <a:chExt cx="0" cy="0"/>
        </a:xfrm>
      </p:grpSpPr>
      <p:sp>
        <p:nvSpPr>
          <p:cNvPr id="204" name="Google Shape;204;p8"/>
          <p:cNvSpPr txBox="1"/>
          <p:nvPr/>
        </p:nvSpPr>
        <p:spPr>
          <a:xfrm>
            <a:off x="6030515" y="-5953"/>
            <a:ext cx="1984772" cy="5149453"/>
          </a:xfrm>
          <a:prstGeom prst="rect">
            <a:avLst/>
          </a:prstGeom>
          <a:solidFill>
            <a:srgbClr val="EBEEF0"/>
          </a:solidFill>
          <a:ln>
            <a:noFill/>
          </a:ln>
        </p:spPr>
        <p:txBody>
          <a:bodyPr spcFirstLastPara="1" wrap="square" lIns="68569" tIns="34275" rIns="68569" bIns="34275" anchor="ctr" anchorCtr="0">
            <a:noAutofit/>
          </a:bodyPr>
          <a:lstStyle/>
          <a:p>
            <a:pPr defTabSz="685800">
              <a:defRPr/>
            </a:pPr>
            <a:endParaRPr sz="1800" dirty="0">
              <a:latin typeface="Times New Roman"/>
              <a:ea typeface="Times New Roman"/>
              <a:cs typeface="Times New Roman"/>
              <a:sym typeface="Times New Roman"/>
            </a:endParaRPr>
          </a:p>
        </p:txBody>
      </p:sp>
      <p:pic>
        <p:nvPicPr>
          <p:cNvPr id="205" name="Google Shape;205;p8" descr="C:\Users\franzen.ICLEIV2\Downloads\SUMP Platform logo.png"/>
          <p:cNvPicPr preferRelativeResize="0"/>
          <p:nvPr/>
        </p:nvPicPr>
        <p:blipFill rotWithShape="1">
          <a:blip r:embed="rId3">
            <a:alphaModFix/>
          </a:blip>
          <a:srcRect/>
          <a:stretch/>
        </p:blipFill>
        <p:spPr>
          <a:xfrm>
            <a:off x="6438900" y="3995738"/>
            <a:ext cx="1168003" cy="516731"/>
          </a:xfrm>
          <a:prstGeom prst="rect">
            <a:avLst/>
          </a:prstGeom>
          <a:noFill/>
          <a:ln>
            <a:noFill/>
          </a:ln>
        </p:spPr>
      </p:pic>
      <p:sp>
        <p:nvSpPr>
          <p:cNvPr id="206" name="Google Shape;206;p8"/>
          <p:cNvSpPr txBox="1"/>
          <p:nvPr/>
        </p:nvSpPr>
        <p:spPr>
          <a:xfrm>
            <a:off x="1339453" y="426244"/>
            <a:ext cx="4691063" cy="4097245"/>
          </a:xfrm>
          <a:prstGeom prst="rect">
            <a:avLst/>
          </a:prstGeom>
          <a:noFill/>
          <a:ln>
            <a:noFill/>
          </a:ln>
        </p:spPr>
        <p:txBody>
          <a:bodyPr spcFirstLastPara="1" wrap="square" lIns="68569" tIns="34275" rIns="68569" bIns="34275" anchor="t" anchorCtr="0">
            <a:spAutoFit/>
          </a:bodyPr>
          <a:lstStyle/>
          <a:p>
            <a:pPr defTabSz="685800">
              <a:lnSpc>
                <a:spcPct val="110000"/>
              </a:lnSpc>
              <a:buSzPts val="1400"/>
              <a:defRPr/>
            </a:pPr>
            <a:endParaRPr sz="1050" dirty="0"/>
          </a:p>
          <a:p>
            <a:pPr defTabSz="685800">
              <a:lnSpc>
                <a:spcPct val="110000"/>
              </a:lnSpc>
              <a:buSzPts val="1400"/>
              <a:defRPr/>
            </a:pPr>
            <a:endParaRPr sz="1050" dirty="0"/>
          </a:p>
          <a:p>
            <a:pPr defTabSz="685800">
              <a:lnSpc>
                <a:spcPct val="110000"/>
              </a:lnSpc>
              <a:buSzPts val="1400"/>
              <a:defRPr/>
            </a:pPr>
            <a:endParaRPr sz="1050" dirty="0"/>
          </a:p>
          <a:p>
            <a:pPr defTabSz="685800">
              <a:lnSpc>
                <a:spcPct val="110000"/>
              </a:lnSpc>
              <a:buSzPts val="1400"/>
              <a:defRPr/>
            </a:pPr>
            <a:endParaRPr sz="1050" dirty="0"/>
          </a:p>
          <a:p>
            <a:pPr defTabSz="685800">
              <a:lnSpc>
                <a:spcPct val="110000"/>
              </a:lnSpc>
              <a:buSzPts val="1400"/>
              <a:defRPr/>
            </a:pPr>
            <a:endParaRPr sz="1050" dirty="0"/>
          </a:p>
          <a:p>
            <a:pPr defTabSz="685800">
              <a:lnSpc>
                <a:spcPct val="110000"/>
              </a:lnSpc>
              <a:buSzPts val="1400"/>
              <a:defRPr/>
            </a:pPr>
            <a:endParaRPr sz="1050" dirty="0"/>
          </a:p>
          <a:p>
            <a:pPr defTabSz="685800">
              <a:lnSpc>
                <a:spcPct val="110000"/>
              </a:lnSpc>
              <a:buSzPts val="1400"/>
              <a:defRPr/>
            </a:pPr>
            <a:endParaRPr sz="1050" dirty="0"/>
          </a:p>
          <a:p>
            <a:pPr defTabSz="685800">
              <a:lnSpc>
                <a:spcPct val="110000"/>
              </a:lnSpc>
              <a:buSzPts val="1400"/>
              <a:defRPr/>
            </a:pPr>
            <a:endParaRPr sz="1050" dirty="0"/>
          </a:p>
          <a:p>
            <a:pPr defTabSz="685800">
              <a:lnSpc>
                <a:spcPct val="110000"/>
              </a:lnSpc>
              <a:buSzPts val="1400"/>
              <a:defRPr/>
            </a:pPr>
            <a:endParaRPr sz="1050" dirty="0"/>
          </a:p>
          <a:p>
            <a:pPr defTabSz="685800">
              <a:lnSpc>
                <a:spcPct val="110000"/>
              </a:lnSpc>
              <a:buSzPts val="1400"/>
              <a:defRPr/>
            </a:pPr>
            <a:endParaRPr sz="1050" dirty="0"/>
          </a:p>
          <a:p>
            <a:pPr defTabSz="685800">
              <a:lnSpc>
                <a:spcPct val="110000"/>
              </a:lnSpc>
              <a:buSzPts val="1400"/>
              <a:defRPr/>
            </a:pPr>
            <a:endParaRPr sz="1050" dirty="0"/>
          </a:p>
          <a:p>
            <a:pPr defTabSz="685800">
              <a:lnSpc>
                <a:spcPct val="110000"/>
              </a:lnSpc>
              <a:buSzPts val="1400"/>
              <a:defRPr/>
            </a:pPr>
            <a:endParaRPr sz="1050" dirty="0"/>
          </a:p>
          <a:p>
            <a:pPr defTabSz="685800">
              <a:lnSpc>
                <a:spcPct val="110000"/>
              </a:lnSpc>
              <a:buSzPts val="1400"/>
              <a:defRPr/>
            </a:pPr>
            <a:endParaRPr sz="1050" dirty="0"/>
          </a:p>
          <a:p>
            <a:pPr defTabSz="685800">
              <a:lnSpc>
                <a:spcPct val="110000"/>
              </a:lnSpc>
              <a:buSzPts val="1400"/>
              <a:defRPr/>
            </a:pPr>
            <a:endParaRPr sz="1050" dirty="0"/>
          </a:p>
          <a:p>
            <a:pPr defTabSz="685800">
              <a:buSzPts val="1300"/>
              <a:defRPr/>
            </a:pPr>
            <a:endParaRPr sz="975" dirty="0">
              <a:solidFill>
                <a:srgbClr val="134095"/>
              </a:solidFill>
            </a:endParaRPr>
          </a:p>
          <a:p>
            <a:pPr defTabSz="685800">
              <a:buSzPts val="1300"/>
              <a:defRPr/>
            </a:pPr>
            <a:endParaRPr sz="975" dirty="0">
              <a:solidFill>
                <a:srgbClr val="134095"/>
              </a:solidFill>
            </a:endParaRPr>
          </a:p>
          <a:p>
            <a:pPr defTabSz="685800">
              <a:buClr>
                <a:srgbClr val="134095"/>
              </a:buClr>
              <a:buSzPts val="1300"/>
              <a:defRPr/>
            </a:pPr>
            <a:endParaRPr lang="en-US" sz="975" dirty="0">
              <a:solidFill>
                <a:srgbClr val="134095"/>
              </a:solidFill>
            </a:endParaRPr>
          </a:p>
          <a:p>
            <a:pPr defTabSz="685800">
              <a:buClr>
                <a:srgbClr val="134095"/>
              </a:buClr>
              <a:buSzPts val="1300"/>
              <a:defRPr/>
            </a:pPr>
            <a:r>
              <a:rPr lang="en-US" sz="975" dirty="0">
                <a:solidFill>
                  <a:srgbClr val="134095"/>
                </a:solidFill>
              </a:rPr>
              <a:t>Legal Disclaimer</a:t>
            </a:r>
            <a:r>
              <a:rPr lang="en-US" sz="975" dirty="0"/>
              <a:t>: The sole responsibility for the content of this presentation lies with the authors. It does not necessarily reflect the opinion of the European Union. The European Commission is not responsible for any use that may be made of the information contained therein. All images are provided by the respective partners (unless otherwise noted) and are approved for reproduction in this publication.</a:t>
            </a:r>
            <a:endParaRPr sz="1050" dirty="0"/>
          </a:p>
          <a:p>
            <a:pPr defTabSz="685800">
              <a:lnSpc>
                <a:spcPct val="110000"/>
              </a:lnSpc>
              <a:buSzPts val="1400"/>
              <a:defRPr/>
            </a:pPr>
            <a:endParaRPr sz="1050" dirty="0">
              <a:solidFill>
                <a:srgbClr val="FF6E00"/>
              </a:solidFill>
            </a:endParaRPr>
          </a:p>
          <a:p>
            <a:pPr defTabSz="685800">
              <a:defRPr/>
            </a:pPr>
            <a:endParaRPr sz="1050" dirty="0">
              <a:solidFill>
                <a:srgbClr val="FF6E00"/>
              </a:solidFill>
            </a:endParaRPr>
          </a:p>
        </p:txBody>
      </p:sp>
      <p:pic>
        <p:nvPicPr>
          <p:cNvPr id="207" name="Google Shape;207;p8"/>
          <p:cNvPicPr preferRelativeResize="0"/>
          <p:nvPr/>
        </p:nvPicPr>
        <p:blipFill rotWithShape="1">
          <a:blip r:embed="rId4">
            <a:alphaModFix/>
          </a:blip>
          <a:srcRect/>
          <a:stretch/>
        </p:blipFill>
        <p:spPr>
          <a:xfrm>
            <a:off x="6169819" y="2897982"/>
            <a:ext cx="1669256" cy="934640"/>
          </a:xfrm>
          <a:prstGeom prst="rect">
            <a:avLst/>
          </a:prstGeom>
          <a:noFill/>
          <a:ln>
            <a:noFill/>
          </a:ln>
        </p:spPr>
      </p:pic>
      <p:sp>
        <p:nvSpPr>
          <p:cNvPr id="2" name="TextBox 1">
            <a:extLst>
              <a:ext uri="{FF2B5EF4-FFF2-40B4-BE49-F238E27FC236}">
                <a16:creationId xmlns:a16="http://schemas.microsoft.com/office/drawing/2014/main" id="{649D5A5A-241A-4FB1-BDD8-A28C3EC4FEFB}"/>
              </a:ext>
            </a:extLst>
          </p:cNvPr>
          <p:cNvSpPr txBox="1"/>
          <p:nvPr/>
        </p:nvSpPr>
        <p:spPr>
          <a:xfrm>
            <a:off x="1304925" y="1069238"/>
            <a:ext cx="3786188" cy="2446824"/>
          </a:xfrm>
          <a:prstGeom prst="rect">
            <a:avLst/>
          </a:prstGeom>
          <a:noFill/>
        </p:spPr>
        <p:txBody>
          <a:bodyPr wrap="square" rtlCol="0">
            <a:spAutoFit/>
          </a:bodyPr>
          <a:lstStyle/>
          <a:p>
            <a:pPr defTabSz="685800">
              <a:defRPr/>
            </a:pPr>
            <a:r>
              <a:rPr lang="en-US" sz="1800" b="1" dirty="0"/>
              <a:t>Thank you!</a:t>
            </a:r>
          </a:p>
          <a:p>
            <a:pPr defTabSz="685800">
              <a:defRPr/>
            </a:pPr>
            <a:endParaRPr lang="en-US" sz="1500" dirty="0"/>
          </a:p>
          <a:p>
            <a:pPr defTabSz="685800">
              <a:defRPr/>
            </a:pPr>
            <a:r>
              <a:rPr lang="en-US" sz="1500" dirty="0"/>
              <a:t>For more information, please contact:</a:t>
            </a:r>
          </a:p>
          <a:p>
            <a:pPr defTabSz="685800">
              <a:defRPr/>
            </a:pPr>
            <a:endParaRPr lang="en-US" sz="1500" dirty="0"/>
          </a:p>
          <a:p>
            <a:pPr defTabSz="685800">
              <a:defRPr/>
            </a:pPr>
            <a:r>
              <a:rPr lang="en-US" sz="1500" dirty="0">
                <a:solidFill>
                  <a:srgbClr val="FF0000"/>
                </a:solidFill>
                <a:hlinkClick r:id="rId5">
                  <a:extLst>
                    <a:ext uri="{A12FA001-AC4F-418D-AE19-62706E023703}">
                      <ahyp:hlinkClr xmlns:ahyp="http://schemas.microsoft.com/office/drawing/2018/hyperlinkcolor" val="tx"/>
                    </a:ext>
                  </a:extLst>
                </a:hlinkClick>
              </a:rPr>
              <a:t>peter.jones@ucl.ac.uk</a:t>
            </a:r>
            <a:endParaRPr lang="en-US" sz="1500" dirty="0">
              <a:solidFill>
                <a:srgbClr val="FF0000"/>
              </a:solidFill>
            </a:endParaRPr>
          </a:p>
          <a:p>
            <a:pPr defTabSz="685800">
              <a:defRPr/>
            </a:pPr>
            <a:endParaRPr lang="en-US" sz="1500" dirty="0">
              <a:solidFill>
                <a:srgbClr val="FF0000"/>
              </a:solidFill>
            </a:endParaRPr>
          </a:p>
          <a:p>
            <a:pPr defTabSz="685800">
              <a:defRPr/>
            </a:pPr>
            <a:r>
              <a:rPr lang="en-US" sz="1500" dirty="0">
                <a:solidFill>
                  <a:srgbClr val="FF0000"/>
                </a:solidFill>
                <a:hlinkClick r:id="rId6">
                  <a:extLst>
                    <a:ext uri="{A12FA001-AC4F-418D-AE19-62706E023703}">
                      <ahyp:hlinkClr xmlns:ahyp="http://schemas.microsoft.com/office/drawing/2018/hyperlinkcolor" val="tx"/>
                    </a:ext>
                  </a:extLst>
                </a:hlinkClick>
              </a:rPr>
              <a:t>l.tronca@ucl.ac.uk</a:t>
            </a:r>
            <a:endParaRPr lang="en-US" sz="1500" dirty="0">
              <a:solidFill>
                <a:srgbClr val="FF0000"/>
              </a:solidFill>
            </a:endParaRPr>
          </a:p>
          <a:p>
            <a:pPr defTabSz="685800">
              <a:defRPr/>
            </a:pPr>
            <a:endParaRPr lang="en-US" sz="1500" dirty="0">
              <a:solidFill>
                <a:srgbClr val="FF0000"/>
              </a:solidFill>
            </a:endParaRPr>
          </a:p>
          <a:p>
            <a:pPr defTabSz="685800">
              <a:defRPr/>
            </a:pPr>
            <a:endParaRPr lang="en-US" sz="1500" dirty="0">
              <a:solidFill>
                <a:srgbClr val="FF0000"/>
              </a:solidFill>
            </a:endParaRPr>
          </a:p>
          <a:p>
            <a:pPr defTabSz="685800">
              <a:defRPr/>
            </a:pPr>
            <a:endParaRPr lang="en-GB" sz="1500" dirty="0"/>
          </a:p>
        </p:txBody>
      </p:sp>
    </p:spTree>
    <p:extLst>
      <p:ext uri="{BB962C8B-B14F-4D97-AF65-F5344CB8AC3E}">
        <p14:creationId xmlns:p14="http://schemas.microsoft.com/office/powerpoint/2010/main" val="1454968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
          <p:cNvSpPr txBox="1">
            <a:spLocks noGrp="1"/>
          </p:cNvSpPr>
          <p:nvPr>
            <p:ph type="title"/>
          </p:nvPr>
        </p:nvSpPr>
        <p:spPr>
          <a:xfrm>
            <a:off x="262800" y="86916"/>
            <a:ext cx="6630919" cy="864394"/>
          </a:xfrm>
          <a:prstGeom prst="rect">
            <a:avLst/>
          </a:prstGeom>
          <a:noFill/>
          <a:ln>
            <a:noFill/>
          </a:ln>
        </p:spPr>
        <p:txBody>
          <a:bodyPr spcFirstLastPara="1" wrap="square" lIns="68569" tIns="34275" rIns="68569" bIns="34275" anchor="ctr" anchorCtr="0">
            <a:noAutofit/>
          </a:bodyPr>
          <a:lstStyle/>
          <a:p>
            <a:pPr>
              <a:spcBef>
                <a:spcPts val="0"/>
              </a:spcBef>
              <a:buClr>
                <a:srgbClr val="134095"/>
              </a:buClr>
              <a:buSzPts val="2400"/>
            </a:pPr>
            <a:r>
              <a:rPr lang="en-US" sz="2800" dirty="0"/>
              <a:t>Overview</a:t>
            </a:r>
            <a:endParaRPr sz="3200" dirty="0"/>
          </a:p>
        </p:txBody>
      </p:sp>
      <p:sp>
        <p:nvSpPr>
          <p:cNvPr id="8" name="Google Shape;74;p2">
            <a:extLst>
              <a:ext uri="{FF2B5EF4-FFF2-40B4-BE49-F238E27FC236}">
                <a16:creationId xmlns:a16="http://schemas.microsoft.com/office/drawing/2014/main" id="{78F3BC91-E6E7-4985-B728-EFDD8F699412}"/>
              </a:ext>
            </a:extLst>
          </p:cNvPr>
          <p:cNvSpPr txBox="1">
            <a:spLocks noGrp="1"/>
          </p:cNvSpPr>
          <p:nvPr>
            <p:ph type="body" idx="1"/>
          </p:nvPr>
        </p:nvSpPr>
        <p:spPr>
          <a:xfrm>
            <a:off x="237600" y="1099285"/>
            <a:ext cx="8578799" cy="2852171"/>
          </a:xfrm>
          <a:prstGeom prst="rect">
            <a:avLst/>
          </a:prstGeom>
          <a:noFill/>
          <a:ln>
            <a:noFill/>
          </a:ln>
        </p:spPr>
        <p:txBody>
          <a:bodyPr spcFirstLastPara="1" wrap="square" lIns="68569" tIns="34275" rIns="68569" bIns="34275" anchor="t" anchorCtr="0">
            <a:noAutofit/>
          </a:bodyPr>
          <a:lstStyle/>
          <a:p>
            <a:pPr indent="-342900">
              <a:buSzPct val="100000"/>
            </a:pPr>
            <a:r>
              <a:rPr lang="en-GB" sz="2400" b="0" dirty="0">
                <a:solidFill>
                  <a:schemeClr val="tx1"/>
                </a:solidFill>
              </a:rPr>
              <a:t>SUMPs (Sustainable Urban Mobility Plans) provide a sound basis for urban mobility planning and for securing national and international funding</a:t>
            </a:r>
          </a:p>
          <a:p>
            <a:pPr indent="-342900">
              <a:buSzPct val="100000"/>
              <a:buFont typeface="Arial" panose="020B0604020202020204" pitchFamily="34" charset="0"/>
              <a:buChar char="•"/>
            </a:pPr>
            <a:r>
              <a:rPr lang="en-GB" sz="2400" b="0" dirty="0">
                <a:solidFill>
                  <a:schemeClr val="tx1"/>
                </a:solidFill>
              </a:rPr>
              <a:t>SUMP-PLUS supports this process, by:</a:t>
            </a:r>
          </a:p>
          <a:p>
            <a:pPr marL="800100" lvl="1" indent="-342900">
              <a:buSzPct val="100000"/>
              <a:buFont typeface="Wingdings" panose="05000000000000000000" pitchFamily="2" charset="2"/>
              <a:buChar char="Ø"/>
            </a:pPr>
            <a:r>
              <a:rPr lang="en-GB" sz="2000" dirty="0">
                <a:solidFill>
                  <a:schemeClr val="tx1"/>
                </a:solidFill>
              </a:rPr>
              <a:t>Developing a broad city vision</a:t>
            </a:r>
          </a:p>
          <a:p>
            <a:pPr marL="800100" lvl="1" indent="-342900">
              <a:buSzPct val="100000"/>
              <a:buFont typeface="Wingdings" panose="05000000000000000000" pitchFamily="2" charset="2"/>
              <a:buChar char="Ø"/>
            </a:pPr>
            <a:r>
              <a:rPr lang="en-GB" sz="2000" dirty="0">
                <a:solidFill>
                  <a:schemeClr val="tx1"/>
                </a:solidFill>
              </a:rPr>
              <a:t>Extending the timescale – towards a long-term transition pathway</a:t>
            </a:r>
          </a:p>
          <a:p>
            <a:pPr marL="800100" lvl="1" indent="-342900">
              <a:buSzPct val="100000"/>
              <a:buFont typeface="Wingdings" panose="05000000000000000000" pitchFamily="2" charset="2"/>
              <a:buChar char="Ø"/>
            </a:pPr>
            <a:r>
              <a:rPr lang="en-GB" sz="2000" dirty="0">
                <a:solidFill>
                  <a:schemeClr val="tx1"/>
                </a:solidFill>
              </a:rPr>
              <a:t>Broadening the base: working with other sectors, to achieve zero carbon and other policy objectives</a:t>
            </a:r>
          </a:p>
          <a:p>
            <a:pPr marL="800100" lvl="1" indent="-342900">
              <a:buSzPct val="100000"/>
              <a:buFont typeface="Wingdings" panose="05000000000000000000" pitchFamily="2" charset="2"/>
              <a:buChar char="Ø"/>
            </a:pPr>
            <a:r>
              <a:rPr lang="en-GB" sz="2000" dirty="0">
                <a:solidFill>
                  <a:srgbClr val="000000"/>
                </a:solidFill>
              </a:rPr>
              <a:t>Providing sets of simplified tools, for small cities</a:t>
            </a:r>
          </a:p>
        </p:txBody>
      </p:sp>
      <p:sp>
        <p:nvSpPr>
          <p:cNvPr id="4" name="TextBox 3">
            <a:extLst>
              <a:ext uri="{FF2B5EF4-FFF2-40B4-BE49-F238E27FC236}">
                <a16:creationId xmlns:a16="http://schemas.microsoft.com/office/drawing/2014/main" id="{BBBF9903-D8A5-4BBA-864F-DA8CC8AE0557}"/>
              </a:ext>
            </a:extLst>
          </p:cNvPr>
          <p:cNvSpPr txBox="1"/>
          <p:nvPr/>
        </p:nvSpPr>
        <p:spPr>
          <a:xfrm>
            <a:off x="2235600" y="4853072"/>
            <a:ext cx="4176000" cy="307777"/>
          </a:xfrm>
          <a:prstGeom prst="rect">
            <a:avLst/>
          </a:prstGeom>
          <a:noFill/>
        </p:spPr>
        <p:txBody>
          <a:bodyPr wrap="square" rtlCol="0">
            <a:spAutoFit/>
          </a:bodyPr>
          <a:lstStyle/>
          <a:p>
            <a:r>
              <a:rPr lang="en-GB" dirty="0"/>
              <a:t>Planning for sustainable mobility in small cities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FF3CBD0F-1AD2-E6EF-E716-DB932C86E3E7}"/>
              </a:ext>
            </a:extLst>
          </p:cNvPr>
          <p:cNvGrpSpPr/>
          <p:nvPr/>
        </p:nvGrpSpPr>
        <p:grpSpPr>
          <a:xfrm>
            <a:off x="2274512" y="1147254"/>
            <a:ext cx="4349198" cy="3823706"/>
            <a:chOff x="281320" y="1754373"/>
            <a:chExt cx="5141284" cy="4685054"/>
          </a:xfrm>
        </p:grpSpPr>
        <p:pic>
          <p:nvPicPr>
            <p:cNvPr id="30" name="Picture 29">
              <a:extLst>
                <a:ext uri="{FF2B5EF4-FFF2-40B4-BE49-F238E27FC236}">
                  <a16:creationId xmlns:a16="http://schemas.microsoft.com/office/drawing/2014/main" id="{6E2E5FDF-AD85-4830-9B82-BDDF638E63D0}"/>
                </a:ext>
              </a:extLst>
            </p:cNvPr>
            <p:cNvPicPr>
              <a:picLocks noChangeAspect="1"/>
            </p:cNvPicPr>
            <p:nvPr/>
          </p:nvPicPr>
          <p:blipFill rotWithShape="1">
            <a:blip r:embed="rId2"/>
            <a:srcRect l="23467" t="12985" r="23834" b="11323"/>
            <a:stretch/>
          </p:blipFill>
          <p:spPr>
            <a:xfrm>
              <a:off x="1127051" y="2350942"/>
              <a:ext cx="3444949" cy="3498111"/>
            </a:xfrm>
            <a:prstGeom prst="rect">
              <a:avLst/>
            </a:prstGeom>
          </p:spPr>
        </p:pic>
        <p:sp>
          <p:nvSpPr>
            <p:cNvPr id="2" name="Circle: Hollow 1">
              <a:extLst>
                <a:ext uri="{FF2B5EF4-FFF2-40B4-BE49-F238E27FC236}">
                  <a16:creationId xmlns:a16="http://schemas.microsoft.com/office/drawing/2014/main" id="{63F3F58E-552B-62C4-6921-6F7B5E4F5A1E}"/>
                </a:ext>
              </a:extLst>
            </p:cNvPr>
            <p:cNvSpPr/>
            <p:nvPr/>
          </p:nvSpPr>
          <p:spPr>
            <a:xfrm>
              <a:off x="281320" y="1754373"/>
              <a:ext cx="5141284" cy="4685054"/>
            </a:xfrm>
            <a:prstGeom prst="donut">
              <a:avLst>
                <a:gd name="adj" fmla="val 14111"/>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50">
                <a:solidFill>
                  <a:schemeClr val="tx1"/>
                </a:solidFill>
              </a:endParaRPr>
            </a:p>
          </p:txBody>
        </p:sp>
      </p:grpSp>
      <p:sp>
        <p:nvSpPr>
          <p:cNvPr id="3" name="Title 2">
            <a:extLst>
              <a:ext uri="{FF2B5EF4-FFF2-40B4-BE49-F238E27FC236}">
                <a16:creationId xmlns:a16="http://schemas.microsoft.com/office/drawing/2014/main" id="{AB75F09D-8DBA-4F3A-820E-80BD7635D831}"/>
              </a:ext>
            </a:extLst>
          </p:cNvPr>
          <p:cNvSpPr>
            <a:spLocks noGrp="1"/>
          </p:cNvSpPr>
          <p:nvPr>
            <p:ph type="title"/>
          </p:nvPr>
        </p:nvSpPr>
        <p:spPr>
          <a:xfrm>
            <a:off x="1553101" y="21499"/>
            <a:ext cx="6093299" cy="864394"/>
          </a:xfrm>
        </p:spPr>
        <p:txBody>
          <a:bodyPr/>
          <a:lstStyle/>
          <a:p>
            <a:r>
              <a:rPr lang="en-US" sz="2600" dirty="0"/>
              <a:t>SUMP PLUS for small cities</a:t>
            </a:r>
            <a:endParaRPr lang="en-GB" sz="2600" dirty="0"/>
          </a:p>
        </p:txBody>
      </p:sp>
      <p:sp>
        <p:nvSpPr>
          <p:cNvPr id="7" name="TextBox 6">
            <a:extLst>
              <a:ext uri="{FF2B5EF4-FFF2-40B4-BE49-F238E27FC236}">
                <a16:creationId xmlns:a16="http://schemas.microsoft.com/office/drawing/2014/main" id="{6EC72B62-E81C-478B-95F3-C4952629FB37}"/>
              </a:ext>
            </a:extLst>
          </p:cNvPr>
          <p:cNvSpPr txBox="1"/>
          <p:nvPr/>
        </p:nvSpPr>
        <p:spPr>
          <a:xfrm>
            <a:off x="2235600" y="4817072"/>
            <a:ext cx="4176000" cy="307777"/>
          </a:xfrm>
          <a:prstGeom prst="rect">
            <a:avLst/>
          </a:prstGeom>
          <a:noFill/>
        </p:spPr>
        <p:txBody>
          <a:bodyPr wrap="square" rtlCol="0">
            <a:spAutoFit/>
          </a:bodyPr>
          <a:lstStyle/>
          <a:p>
            <a:r>
              <a:rPr lang="en-GB" dirty="0"/>
              <a:t>Planning for sustainable mobility in small cities</a:t>
            </a:r>
          </a:p>
        </p:txBody>
      </p:sp>
      <p:sp>
        <p:nvSpPr>
          <p:cNvPr id="6" name="TextBox 5">
            <a:extLst>
              <a:ext uri="{FF2B5EF4-FFF2-40B4-BE49-F238E27FC236}">
                <a16:creationId xmlns:a16="http://schemas.microsoft.com/office/drawing/2014/main" id="{B4078F1D-80B0-4EE5-B9C0-096953EEF31E}"/>
              </a:ext>
            </a:extLst>
          </p:cNvPr>
          <p:cNvSpPr txBox="1"/>
          <p:nvPr/>
        </p:nvSpPr>
        <p:spPr>
          <a:xfrm>
            <a:off x="1954430" y="1797786"/>
            <a:ext cx="430887" cy="2458311"/>
          </a:xfrm>
          <a:prstGeom prst="rect">
            <a:avLst/>
          </a:prstGeom>
          <a:noFill/>
          <a:ln w="31750">
            <a:solidFill>
              <a:schemeClr val="tx1"/>
            </a:solidFill>
          </a:ln>
        </p:spPr>
        <p:txBody>
          <a:bodyPr vert="vert270" wrap="square" rtlCol="0">
            <a:spAutoFit/>
          </a:bodyPr>
          <a:lstStyle/>
          <a:p>
            <a:pPr algn="ctr"/>
            <a:r>
              <a:rPr lang="en-GB" sz="1600" b="1" dirty="0">
                <a:solidFill>
                  <a:srgbClr val="00B050"/>
                </a:solidFill>
              </a:rPr>
              <a:t>1. CITY  VISION</a:t>
            </a:r>
          </a:p>
        </p:txBody>
      </p:sp>
      <p:sp>
        <p:nvSpPr>
          <p:cNvPr id="9" name="TextBox 8">
            <a:extLst>
              <a:ext uri="{FF2B5EF4-FFF2-40B4-BE49-F238E27FC236}">
                <a16:creationId xmlns:a16="http://schemas.microsoft.com/office/drawing/2014/main" id="{049E14ED-96B6-4726-8CCA-640FE1098843}"/>
              </a:ext>
            </a:extLst>
          </p:cNvPr>
          <p:cNvSpPr txBox="1"/>
          <p:nvPr/>
        </p:nvSpPr>
        <p:spPr>
          <a:xfrm rot="10800000">
            <a:off x="6267875" y="1807091"/>
            <a:ext cx="677108" cy="2458311"/>
          </a:xfrm>
          <a:prstGeom prst="rect">
            <a:avLst/>
          </a:prstGeom>
          <a:noFill/>
          <a:ln w="31750">
            <a:solidFill>
              <a:schemeClr val="tx1"/>
            </a:solidFill>
          </a:ln>
        </p:spPr>
        <p:txBody>
          <a:bodyPr vert="vert270" wrap="square" rtlCol="0">
            <a:spAutoFit/>
          </a:bodyPr>
          <a:lstStyle/>
          <a:p>
            <a:pPr algn="ctr"/>
            <a:r>
              <a:rPr lang="en-GB" sz="1600" b="1" dirty="0">
                <a:solidFill>
                  <a:srgbClr val="FF0000"/>
                </a:solidFill>
              </a:rPr>
              <a:t>3. CROSS-SECTOR  LINKS</a:t>
            </a:r>
          </a:p>
        </p:txBody>
      </p:sp>
      <p:sp>
        <p:nvSpPr>
          <p:cNvPr id="10" name="TextBox 9">
            <a:extLst>
              <a:ext uri="{FF2B5EF4-FFF2-40B4-BE49-F238E27FC236}">
                <a16:creationId xmlns:a16="http://schemas.microsoft.com/office/drawing/2014/main" id="{7234589D-2926-47CF-A446-F62F682B4FE7}"/>
              </a:ext>
            </a:extLst>
          </p:cNvPr>
          <p:cNvSpPr txBox="1"/>
          <p:nvPr/>
        </p:nvSpPr>
        <p:spPr>
          <a:xfrm rot="5400000">
            <a:off x="4233667" y="-1015535"/>
            <a:ext cx="430887" cy="4989362"/>
          </a:xfrm>
          <a:prstGeom prst="rect">
            <a:avLst/>
          </a:prstGeom>
          <a:noFill/>
          <a:ln w="31750">
            <a:solidFill>
              <a:schemeClr val="tx1"/>
            </a:solidFill>
          </a:ln>
        </p:spPr>
        <p:txBody>
          <a:bodyPr vert="vert270" wrap="square" rtlCol="0">
            <a:spAutoFit/>
          </a:bodyPr>
          <a:lstStyle/>
          <a:p>
            <a:pPr algn="ctr"/>
            <a:r>
              <a:rPr lang="en-GB" sz="1600" b="1" dirty="0">
                <a:solidFill>
                  <a:schemeClr val="accent1">
                    <a:lumMod val="50000"/>
                  </a:schemeClr>
                </a:solidFill>
              </a:rPr>
              <a:t>2. TRANSITION  PATHWAY</a:t>
            </a:r>
          </a:p>
        </p:txBody>
      </p:sp>
      <p:sp>
        <p:nvSpPr>
          <p:cNvPr id="11" name="TextBox 10">
            <a:extLst>
              <a:ext uri="{FF2B5EF4-FFF2-40B4-BE49-F238E27FC236}">
                <a16:creationId xmlns:a16="http://schemas.microsoft.com/office/drawing/2014/main" id="{2A75F150-7CB5-4C81-9780-5D4265B5B5E2}"/>
              </a:ext>
            </a:extLst>
          </p:cNvPr>
          <p:cNvSpPr txBox="1"/>
          <p:nvPr/>
        </p:nvSpPr>
        <p:spPr>
          <a:xfrm rot="5400000">
            <a:off x="4233666" y="2123585"/>
            <a:ext cx="430887" cy="4989362"/>
          </a:xfrm>
          <a:prstGeom prst="rect">
            <a:avLst/>
          </a:prstGeom>
          <a:noFill/>
          <a:ln w="31750">
            <a:solidFill>
              <a:schemeClr val="tx1"/>
            </a:solidFill>
          </a:ln>
        </p:spPr>
        <p:txBody>
          <a:bodyPr vert="vert270" wrap="square" rtlCol="0">
            <a:spAutoFit/>
          </a:bodyPr>
          <a:lstStyle/>
          <a:p>
            <a:pPr algn="ctr"/>
            <a:r>
              <a:rPr lang="en-GB" sz="1600" b="1" dirty="0">
                <a:solidFill>
                  <a:srgbClr val="FFC000"/>
                </a:solidFill>
              </a:rPr>
              <a:t>4. SUMP-PLUS  TOOLS</a:t>
            </a:r>
          </a:p>
        </p:txBody>
      </p:sp>
    </p:spTree>
    <p:extLst>
      <p:ext uri="{BB962C8B-B14F-4D97-AF65-F5344CB8AC3E}">
        <p14:creationId xmlns:p14="http://schemas.microsoft.com/office/powerpoint/2010/main" val="1473035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
          <p:cNvSpPr txBox="1">
            <a:spLocks noGrp="1"/>
          </p:cNvSpPr>
          <p:nvPr>
            <p:ph type="title"/>
          </p:nvPr>
        </p:nvSpPr>
        <p:spPr>
          <a:xfrm>
            <a:off x="262800" y="86916"/>
            <a:ext cx="6630919" cy="864394"/>
          </a:xfrm>
          <a:prstGeom prst="rect">
            <a:avLst/>
          </a:prstGeom>
          <a:noFill/>
          <a:ln>
            <a:noFill/>
          </a:ln>
        </p:spPr>
        <p:txBody>
          <a:bodyPr spcFirstLastPara="1" wrap="square" lIns="68569" tIns="34275" rIns="68569" bIns="34275" anchor="ctr" anchorCtr="0">
            <a:noAutofit/>
          </a:bodyPr>
          <a:lstStyle/>
          <a:p>
            <a:pPr>
              <a:spcBef>
                <a:spcPts val="0"/>
              </a:spcBef>
              <a:buClr>
                <a:srgbClr val="134095"/>
              </a:buClr>
              <a:buSzPts val="2400"/>
            </a:pPr>
            <a:r>
              <a:rPr lang="en-US" sz="2800" dirty="0">
                <a:solidFill>
                  <a:srgbClr val="00B050"/>
                </a:solidFill>
              </a:rPr>
              <a:t>1. City visions change over time</a:t>
            </a:r>
            <a:endParaRPr sz="3200" dirty="0">
              <a:solidFill>
                <a:srgbClr val="00B050"/>
              </a:solidFill>
            </a:endParaRPr>
          </a:p>
        </p:txBody>
      </p:sp>
      <p:sp>
        <p:nvSpPr>
          <p:cNvPr id="4" name="TextBox 3">
            <a:extLst>
              <a:ext uri="{FF2B5EF4-FFF2-40B4-BE49-F238E27FC236}">
                <a16:creationId xmlns:a16="http://schemas.microsoft.com/office/drawing/2014/main" id="{8B58F987-35B9-469E-B7AA-7BA4C47CC349}"/>
              </a:ext>
            </a:extLst>
          </p:cNvPr>
          <p:cNvSpPr txBox="1"/>
          <p:nvPr/>
        </p:nvSpPr>
        <p:spPr>
          <a:xfrm>
            <a:off x="2235600" y="4853072"/>
            <a:ext cx="4176000" cy="307777"/>
          </a:xfrm>
          <a:prstGeom prst="rect">
            <a:avLst/>
          </a:prstGeom>
          <a:noFill/>
        </p:spPr>
        <p:txBody>
          <a:bodyPr wrap="square" rtlCol="0">
            <a:spAutoFit/>
          </a:bodyPr>
          <a:lstStyle/>
          <a:p>
            <a:r>
              <a:rPr lang="en-GB" dirty="0"/>
              <a:t>Planning for sustainable mobility in small cities</a:t>
            </a:r>
          </a:p>
        </p:txBody>
      </p:sp>
      <p:pic>
        <p:nvPicPr>
          <p:cNvPr id="7" name="Picture 3">
            <a:extLst>
              <a:ext uri="{FF2B5EF4-FFF2-40B4-BE49-F238E27FC236}">
                <a16:creationId xmlns:a16="http://schemas.microsoft.com/office/drawing/2014/main" id="{DB6BCAA1-3BAF-41C7-AD4D-A6F5E0065FB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4563" t="41247" r="31886" b="35166"/>
          <a:stretch/>
        </p:blipFill>
        <p:spPr bwMode="auto">
          <a:xfrm>
            <a:off x="79375" y="1167118"/>
            <a:ext cx="8956675" cy="253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C0FD7FAC-2ED4-473B-8BE6-6D9ACF43185C}"/>
              </a:ext>
            </a:extLst>
          </p:cNvPr>
          <p:cNvSpPr txBox="1"/>
          <p:nvPr/>
        </p:nvSpPr>
        <p:spPr>
          <a:xfrm>
            <a:off x="256522" y="4021369"/>
            <a:ext cx="2774478" cy="400110"/>
          </a:xfrm>
          <a:prstGeom prst="rect">
            <a:avLst/>
          </a:prstGeom>
          <a:noFill/>
        </p:spPr>
        <p:txBody>
          <a:bodyPr wrap="square" rtlCol="0">
            <a:spAutoFit/>
          </a:bodyPr>
          <a:lstStyle/>
          <a:p>
            <a:pPr algn="ctr"/>
            <a:r>
              <a:rPr lang="en-GB" sz="2000" dirty="0"/>
              <a:t>Roads for cars </a:t>
            </a:r>
          </a:p>
        </p:txBody>
      </p:sp>
      <p:sp>
        <p:nvSpPr>
          <p:cNvPr id="9" name="TextBox 8">
            <a:extLst>
              <a:ext uri="{FF2B5EF4-FFF2-40B4-BE49-F238E27FC236}">
                <a16:creationId xmlns:a16="http://schemas.microsoft.com/office/drawing/2014/main" id="{D2147865-DE70-488F-B6C8-C07C93B07B4B}"/>
              </a:ext>
            </a:extLst>
          </p:cNvPr>
          <p:cNvSpPr txBox="1"/>
          <p:nvPr/>
        </p:nvSpPr>
        <p:spPr>
          <a:xfrm>
            <a:off x="3268695" y="3836804"/>
            <a:ext cx="2774478" cy="707886"/>
          </a:xfrm>
          <a:prstGeom prst="rect">
            <a:avLst/>
          </a:prstGeom>
          <a:noFill/>
        </p:spPr>
        <p:txBody>
          <a:bodyPr wrap="square" rtlCol="0">
            <a:spAutoFit/>
          </a:bodyPr>
          <a:lstStyle/>
          <a:p>
            <a:pPr algn="ctr"/>
            <a:r>
              <a:rPr lang="en-GB" sz="2000" dirty="0"/>
              <a:t>Roads for sustainable transport</a:t>
            </a:r>
          </a:p>
        </p:txBody>
      </p:sp>
      <p:sp>
        <p:nvSpPr>
          <p:cNvPr id="10" name="TextBox 9">
            <a:extLst>
              <a:ext uri="{FF2B5EF4-FFF2-40B4-BE49-F238E27FC236}">
                <a16:creationId xmlns:a16="http://schemas.microsoft.com/office/drawing/2014/main" id="{C7A81F95-C400-4253-B3CD-1C527F504B64}"/>
              </a:ext>
            </a:extLst>
          </p:cNvPr>
          <p:cNvSpPr txBox="1"/>
          <p:nvPr/>
        </p:nvSpPr>
        <p:spPr>
          <a:xfrm>
            <a:off x="6113000" y="4021369"/>
            <a:ext cx="2774478" cy="400110"/>
          </a:xfrm>
          <a:prstGeom prst="rect">
            <a:avLst/>
          </a:prstGeom>
          <a:noFill/>
        </p:spPr>
        <p:txBody>
          <a:bodyPr wrap="square" rtlCol="0">
            <a:spAutoFit/>
          </a:bodyPr>
          <a:lstStyle/>
          <a:p>
            <a:pPr algn="ctr"/>
            <a:r>
              <a:rPr lang="en-GB" sz="2000" dirty="0"/>
              <a:t>Streets for people</a:t>
            </a:r>
          </a:p>
        </p:txBody>
      </p:sp>
      <p:cxnSp>
        <p:nvCxnSpPr>
          <p:cNvPr id="11" name="Straight Arrow Connector 10">
            <a:extLst>
              <a:ext uri="{FF2B5EF4-FFF2-40B4-BE49-F238E27FC236}">
                <a16:creationId xmlns:a16="http://schemas.microsoft.com/office/drawing/2014/main" id="{1DB5C2EF-013E-4E39-AD95-F5EE689BEC82}"/>
              </a:ext>
            </a:extLst>
          </p:cNvPr>
          <p:cNvCxnSpPr/>
          <p:nvPr/>
        </p:nvCxnSpPr>
        <p:spPr>
          <a:xfrm>
            <a:off x="2922404" y="2433033"/>
            <a:ext cx="482472" cy="0"/>
          </a:xfrm>
          <a:prstGeom prst="straightConnector1">
            <a:avLst/>
          </a:prstGeom>
          <a:ln w="69850" cmpd="dbl">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58C4548D-65A5-49A0-809E-6E874B632F8B}"/>
              </a:ext>
            </a:extLst>
          </p:cNvPr>
          <p:cNvCxnSpPr/>
          <p:nvPr/>
        </p:nvCxnSpPr>
        <p:spPr>
          <a:xfrm>
            <a:off x="5762879" y="2424608"/>
            <a:ext cx="482472" cy="0"/>
          </a:xfrm>
          <a:prstGeom prst="straightConnector1">
            <a:avLst/>
          </a:prstGeom>
          <a:ln w="69850" cmpd="dbl">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7091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
          <p:cNvSpPr txBox="1">
            <a:spLocks noGrp="1"/>
          </p:cNvSpPr>
          <p:nvPr>
            <p:ph type="title"/>
          </p:nvPr>
        </p:nvSpPr>
        <p:spPr>
          <a:xfrm>
            <a:off x="262800" y="86916"/>
            <a:ext cx="6630919" cy="864394"/>
          </a:xfrm>
          <a:prstGeom prst="rect">
            <a:avLst/>
          </a:prstGeom>
          <a:noFill/>
          <a:ln>
            <a:noFill/>
          </a:ln>
        </p:spPr>
        <p:txBody>
          <a:bodyPr spcFirstLastPara="1" wrap="square" lIns="68569" tIns="34275" rIns="68569" bIns="34275" anchor="ctr" anchorCtr="0">
            <a:noAutofit/>
          </a:bodyPr>
          <a:lstStyle/>
          <a:p>
            <a:pPr>
              <a:spcBef>
                <a:spcPts val="0"/>
              </a:spcBef>
              <a:buClr>
                <a:srgbClr val="134095"/>
              </a:buClr>
              <a:buSzPts val="2400"/>
            </a:pPr>
            <a:r>
              <a:rPr lang="en-US" sz="2800" dirty="0">
                <a:solidFill>
                  <a:srgbClr val="00B050"/>
                </a:solidFill>
              </a:rPr>
              <a:t>Roads -&gt; Streets</a:t>
            </a:r>
            <a:endParaRPr sz="3200" dirty="0">
              <a:solidFill>
                <a:srgbClr val="00B050"/>
              </a:solidFill>
            </a:endParaRPr>
          </a:p>
        </p:txBody>
      </p:sp>
      <p:sp>
        <p:nvSpPr>
          <p:cNvPr id="4" name="TextBox 3">
            <a:extLst>
              <a:ext uri="{FF2B5EF4-FFF2-40B4-BE49-F238E27FC236}">
                <a16:creationId xmlns:a16="http://schemas.microsoft.com/office/drawing/2014/main" id="{8B58F987-35B9-469E-B7AA-7BA4C47CC349}"/>
              </a:ext>
            </a:extLst>
          </p:cNvPr>
          <p:cNvSpPr txBox="1"/>
          <p:nvPr/>
        </p:nvSpPr>
        <p:spPr>
          <a:xfrm>
            <a:off x="2235600" y="4853072"/>
            <a:ext cx="4176000" cy="307777"/>
          </a:xfrm>
          <a:prstGeom prst="rect">
            <a:avLst/>
          </a:prstGeom>
          <a:noFill/>
        </p:spPr>
        <p:txBody>
          <a:bodyPr wrap="square" rtlCol="0">
            <a:spAutoFit/>
          </a:bodyPr>
          <a:lstStyle/>
          <a:p>
            <a:r>
              <a:rPr lang="en-GB" dirty="0"/>
              <a:t>Planning for sustainable mobility in small cities</a:t>
            </a:r>
          </a:p>
        </p:txBody>
      </p:sp>
      <p:pic>
        <p:nvPicPr>
          <p:cNvPr id="12" name="Picture 2">
            <a:extLst>
              <a:ext uri="{FF2B5EF4-FFF2-40B4-BE49-F238E27FC236}">
                <a16:creationId xmlns:a16="http://schemas.microsoft.com/office/drawing/2014/main" id="{14EBCED4-7105-4B90-B4FE-FDA1F9ECDA9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69242" y="1072177"/>
            <a:ext cx="4237822" cy="3660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6DB50489-9EC4-440F-A4E3-F160B6E57730}"/>
              </a:ext>
            </a:extLst>
          </p:cNvPr>
          <p:cNvSpPr txBox="1"/>
          <p:nvPr/>
        </p:nvSpPr>
        <p:spPr>
          <a:xfrm>
            <a:off x="574158" y="1754372"/>
            <a:ext cx="2881423" cy="1938992"/>
          </a:xfrm>
          <a:prstGeom prst="rect">
            <a:avLst/>
          </a:prstGeom>
          <a:noFill/>
        </p:spPr>
        <p:txBody>
          <a:bodyPr wrap="square" rtlCol="0">
            <a:spAutoFit/>
          </a:bodyPr>
          <a:lstStyle/>
          <a:p>
            <a:r>
              <a:rPr lang="en-GB" sz="2000" dirty="0"/>
              <a:t>Two-dimensional </a:t>
            </a:r>
            <a:r>
              <a:rPr lang="en-GB" sz="2000" b="1" dirty="0"/>
              <a:t>street</a:t>
            </a:r>
            <a:r>
              <a:rPr lang="en-GB" sz="2000" dirty="0"/>
              <a:t> classification:</a:t>
            </a:r>
          </a:p>
          <a:p>
            <a:endParaRPr lang="en-GB" sz="2000" dirty="0"/>
          </a:p>
          <a:p>
            <a:r>
              <a:rPr lang="en-GB" sz="2000" b="1" dirty="0"/>
              <a:t>M</a:t>
            </a:r>
            <a:r>
              <a:rPr lang="en-GB" sz="2000" dirty="0"/>
              <a:t>: Movement</a:t>
            </a:r>
          </a:p>
          <a:p>
            <a:endParaRPr lang="en-GB" sz="2000" dirty="0"/>
          </a:p>
          <a:p>
            <a:r>
              <a:rPr lang="en-GB" sz="2000" b="1" dirty="0"/>
              <a:t>P</a:t>
            </a:r>
            <a:r>
              <a:rPr lang="en-GB" sz="2000" dirty="0"/>
              <a:t>: Place</a:t>
            </a:r>
          </a:p>
        </p:txBody>
      </p:sp>
    </p:spTree>
    <p:extLst>
      <p:ext uri="{BB962C8B-B14F-4D97-AF65-F5344CB8AC3E}">
        <p14:creationId xmlns:p14="http://schemas.microsoft.com/office/powerpoint/2010/main" val="2737028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
          <p:cNvSpPr txBox="1">
            <a:spLocks noGrp="1"/>
          </p:cNvSpPr>
          <p:nvPr>
            <p:ph type="title"/>
          </p:nvPr>
        </p:nvSpPr>
        <p:spPr>
          <a:xfrm>
            <a:off x="262800" y="86916"/>
            <a:ext cx="6630919" cy="864394"/>
          </a:xfrm>
          <a:prstGeom prst="rect">
            <a:avLst/>
          </a:prstGeom>
          <a:noFill/>
          <a:ln>
            <a:noFill/>
          </a:ln>
        </p:spPr>
        <p:txBody>
          <a:bodyPr spcFirstLastPara="1" wrap="square" lIns="68569" tIns="34275" rIns="68569" bIns="34275" anchor="ctr" anchorCtr="0">
            <a:noAutofit/>
          </a:bodyPr>
          <a:lstStyle/>
          <a:p>
            <a:pPr>
              <a:spcBef>
                <a:spcPts val="0"/>
              </a:spcBef>
              <a:buClr>
                <a:srgbClr val="134095"/>
              </a:buClr>
              <a:buSzPts val="2400"/>
            </a:pPr>
            <a:r>
              <a:rPr lang="en-US" sz="2800" dirty="0">
                <a:solidFill>
                  <a:srgbClr val="00B050"/>
                </a:solidFill>
              </a:rPr>
              <a:t>Visions affect levels of car use</a:t>
            </a:r>
            <a:endParaRPr sz="3200" dirty="0">
              <a:solidFill>
                <a:srgbClr val="00B050"/>
              </a:solidFill>
            </a:endParaRPr>
          </a:p>
        </p:txBody>
      </p:sp>
      <p:sp>
        <p:nvSpPr>
          <p:cNvPr id="4" name="TextBox 3">
            <a:extLst>
              <a:ext uri="{FF2B5EF4-FFF2-40B4-BE49-F238E27FC236}">
                <a16:creationId xmlns:a16="http://schemas.microsoft.com/office/drawing/2014/main" id="{8B58F987-35B9-469E-B7AA-7BA4C47CC349}"/>
              </a:ext>
            </a:extLst>
          </p:cNvPr>
          <p:cNvSpPr txBox="1"/>
          <p:nvPr/>
        </p:nvSpPr>
        <p:spPr>
          <a:xfrm>
            <a:off x="2235600" y="4853072"/>
            <a:ext cx="4176000" cy="307777"/>
          </a:xfrm>
          <a:prstGeom prst="rect">
            <a:avLst/>
          </a:prstGeom>
          <a:noFill/>
        </p:spPr>
        <p:txBody>
          <a:bodyPr wrap="square" rtlCol="0">
            <a:spAutoFit/>
          </a:bodyPr>
          <a:lstStyle/>
          <a:p>
            <a:r>
              <a:rPr lang="en-GB" dirty="0"/>
              <a:t>Planning for sustainable mobility in small cities</a:t>
            </a:r>
          </a:p>
        </p:txBody>
      </p:sp>
      <p:pic>
        <p:nvPicPr>
          <p:cNvPr id="2" name="Picture 1">
            <a:extLst>
              <a:ext uri="{FF2B5EF4-FFF2-40B4-BE49-F238E27FC236}">
                <a16:creationId xmlns:a16="http://schemas.microsoft.com/office/drawing/2014/main" id="{9CB291F9-D52E-44AB-886C-49CC52C18F37}"/>
              </a:ext>
            </a:extLst>
          </p:cNvPr>
          <p:cNvPicPr>
            <a:picLocks noChangeAspect="1"/>
          </p:cNvPicPr>
          <p:nvPr/>
        </p:nvPicPr>
        <p:blipFill rotWithShape="1">
          <a:blip r:embed="rId3"/>
          <a:srcRect t="14277"/>
          <a:stretch/>
        </p:blipFill>
        <p:spPr>
          <a:xfrm>
            <a:off x="652486" y="1043965"/>
            <a:ext cx="7779349" cy="3847513"/>
          </a:xfrm>
          <a:prstGeom prst="rect">
            <a:avLst/>
          </a:prstGeom>
        </p:spPr>
      </p:pic>
    </p:spTree>
    <p:extLst>
      <p:ext uri="{BB962C8B-B14F-4D97-AF65-F5344CB8AC3E}">
        <p14:creationId xmlns:p14="http://schemas.microsoft.com/office/powerpoint/2010/main" val="1599491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
          <p:cNvSpPr txBox="1">
            <a:spLocks noGrp="1"/>
          </p:cNvSpPr>
          <p:nvPr>
            <p:ph type="title"/>
          </p:nvPr>
        </p:nvSpPr>
        <p:spPr>
          <a:xfrm>
            <a:off x="262800" y="86916"/>
            <a:ext cx="6630919" cy="864394"/>
          </a:xfrm>
          <a:prstGeom prst="rect">
            <a:avLst/>
          </a:prstGeom>
          <a:noFill/>
          <a:ln>
            <a:noFill/>
          </a:ln>
        </p:spPr>
        <p:txBody>
          <a:bodyPr spcFirstLastPara="1" wrap="square" lIns="68569" tIns="34275" rIns="68569" bIns="34275" anchor="ctr" anchorCtr="0">
            <a:noAutofit/>
          </a:bodyPr>
          <a:lstStyle/>
          <a:p>
            <a:pPr>
              <a:spcBef>
                <a:spcPts val="0"/>
              </a:spcBef>
              <a:buClr>
                <a:srgbClr val="134095"/>
              </a:buClr>
              <a:buSzPts val="2400"/>
            </a:pPr>
            <a:r>
              <a:rPr lang="en-US" sz="2800" dirty="0">
                <a:solidFill>
                  <a:srgbClr val="00B050"/>
                </a:solidFill>
              </a:rPr>
              <a:t>Effect of different design priorities</a:t>
            </a:r>
            <a:endParaRPr sz="3200" dirty="0">
              <a:solidFill>
                <a:srgbClr val="00B050"/>
              </a:solidFill>
            </a:endParaRPr>
          </a:p>
        </p:txBody>
      </p:sp>
      <p:pic>
        <p:nvPicPr>
          <p:cNvPr id="7" name="Picture 6" descr="C:\Users\Tom\Documents\University\Dissertation\Photos\Before\DSC07828.JPG">
            <a:extLst>
              <a:ext uri="{FF2B5EF4-FFF2-40B4-BE49-F238E27FC236}">
                <a16:creationId xmlns:a16="http://schemas.microsoft.com/office/drawing/2014/main" id="{8C0B854C-689E-407E-AA70-113FC0F273C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3404" y="1234270"/>
            <a:ext cx="3995936" cy="299695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C:\Users\Tom\Documents\University\Dissertation\Photos\130904 Photos\DSC09635.JPG">
            <a:extLst>
              <a:ext uri="{FF2B5EF4-FFF2-40B4-BE49-F238E27FC236}">
                <a16:creationId xmlns:a16="http://schemas.microsoft.com/office/drawing/2014/main" id="{B0AEB987-67DC-47C9-8B1E-EF49596FD2C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49557" y="1209459"/>
            <a:ext cx="4572000" cy="3048000"/>
          </a:xfrm>
          <a:prstGeom prst="rect">
            <a:avLst/>
          </a:prstGeom>
          <a:noFill/>
          <a:extLst>
            <a:ext uri="{909E8E84-426E-40DD-AFC4-6F175D3DCCD1}">
              <a14:hiddenFill xmlns:a14="http://schemas.microsoft.com/office/drawing/2010/main">
                <a:solidFill>
                  <a:srgbClr val="FFFFFF"/>
                </a:solidFill>
              </a14:hiddenFill>
            </a:ext>
          </a:extLst>
        </p:spPr>
      </p:pic>
      <p:sp>
        <p:nvSpPr>
          <p:cNvPr id="9" name="Title 1">
            <a:extLst>
              <a:ext uri="{FF2B5EF4-FFF2-40B4-BE49-F238E27FC236}">
                <a16:creationId xmlns:a16="http://schemas.microsoft.com/office/drawing/2014/main" id="{9F1F87B0-39C7-4A1F-9EF1-C2492449680C}"/>
              </a:ext>
            </a:extLst>
          </p:cNvPr>
          <p:cNvSpPr txBox="1">
            <a:spLocks/>
          </p:cNvSpPr>
          <p:nvPr/>
        </p:nvSpPr>
        <p:spPr>
          <a:xfrm>
            <a:off x="122443" y="40005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2400" dirty="0"/>
              <a:t>Before (C) – Road		       After (P) - Street</a:t>
            </a:r>
          </a:p>
        </p:txBody>
      </p:sp>
    </p:spTree>
    <p:extLst>
      <p:ext uri="{BB962C8B-B14F-4D97-AF65-F5344CB8AC3E}">
        <p14:creationId xmlns:p14="http://schemas.microsoft.com/office/powerpoint/2010/main" val="2823508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
          <p:cNvSpPr txBox="1">
            <a:spLocks noGrp="1"/>
          </p:cNvSpPr>
          <p:nvPr>
            <p:ph type="title"/>
          </p:nvPr>
        </p:nvSpPr>
        <p:spPr>
          <a:xfrm>
            <a:off x="0" y="86916"/>
            <a:ext cx="7903851" cy="864394"/>
          </a:xfrm>
          <a:prstGeom prst="rect">
            <a:avLst/>
          </a:prstGeom>
          <a:noFill/>
          <a:ln>
            <a:noFill/>
          </a:ln>
        </p:spPr>
        <p:txBody>
          <a:bodyPr spcFirstLastPara="1" wrap="square" lIns="68569" tIns="34275" rIns="68569" bIns="34275" anchor="ctr" anchorCtr="0">
            <a:noAutofit/>
          </a:bodyPr>
          <a:lstStyle/>
          <a:p>
            <a:pPr>
              <a:spcBef>
                <a:spcPts val="0"/>
              </a:spcBef>
              <a:buClr>
                <a:srgbClr val="134095"/>
              </a:buClr>
              <a:buSzPts val="2400"/>
            </a:pPr>
            <a:r>
              <a:rPr lang="en-US" sz="2700" dirty="0"/>
              <a:t>2. ‘Transition Pathways’ - long-term challenges</a:t>
            </a:r>
            <a:endParaRPr sz="2700" dirty="0"/>
          </a:p>
        </p:txBody>
      </p:sp>
      <p:sp>
        <p:nvSpPr>
          <p:cNvPr id="4" name="TextBox 3">
            <a:extLst>
              <a:ext uri="{FF2B5EF4-FFF2-40B4-BE49-F238E27FC236}">
                <a16:creationId xmlns:a16="http://schemas.microsoft.com/office/drawing/2014/main" id="{8B58F987-35B9-469E-B7AA-7BA4C47CC349}"/>
              </a:ext>
            </a:extLst>
          </p:cNvPr>
          <p:cNvSpPr txBox="1"/>
          <p:nvPr/>
        </p:nvSpPr>
        <p:spPr>
          <a:xfrm>
            <a:off x="2235600" y="4853072"/>
            <a:ext cx="4176000" cy="307777"/>
          </a:xfrm>
          <a:prstGeom prst="rect">
            <a:avLst/>
          </a:prstGeom>
          <a:noFill/>
        </p:spPr>
        <p:txBody>
          <a:bodyPr wrap="square" rtlCol="0">
            <a:spAutoFit/>
          </a:bodyPr>
          <a:lstStyle/>
          <a:p>
            <a:r>
              <a:rPr lang="en-GB" dirty="0"/>
              <a:t>Planning for sustainable mobility in small cities</a:t>
            </a:r>
          </a:p>
        </p:txBody>
      </p:sp>
      <p:pic>
        <p:nvPicPr>
          <p:cNvPr id="7" name="Picture 1338" descr="Diagram&#10;&#10;Description automatically generated">
            <a:extLst>
              <a:ext uri="{FF2B5EF4-FFF2-40B4-BE49-F238E27FC236}">
                <a16:creationId xmlns:a16="http://schemas.microsoft.com/office/drawing/2014/main" id="{E2C03446-8B93-4A45-82C8-A1832D57519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1348" y="1164794"/>
            <a:ext cx="6692504" cy="3600450"/>
          </a:xfrm>
          <a:prstGeom prst="rect">
            <a:avLst/>
          </a:prstGeom>
          <a:solidFill>
            <a:srgbClr val="00B050"/>
          </a:solidFill>
          <a:ln>
            <a:noFill/>
          </a:ln>
        </p:spPr>
      </p:pic>
      <p:pic>
        <p:nvPicPr>
          <p:cNvPr id="9" name="Picture 8">
            <a:extLst>
              <a:ext uri="{FF2B5EF4-FFF2-40B4-BE49-F238E27FC236}">
                <a16:creationId xmlns:a16="http://schemas.microsoft.com/office/drawing/2014/main" id="{D9C47713-BD93-4B9D-B8C6-CFC5FEF60549}"/>
              </a:ext>
            </a:extLst>
          </p:cNvPr>
          <p:cNvPicPr>
            <a:picLocks noChangeAspect="1"/>
          </p:cNvPicPr>
          <p:nvPr/>
        </p:nvPicPr>
        <p:blipFill>
          <a:blip r:embed="rId4"/>
          <a:stretch>
            <a:fillRect/>
          </a:stretch>
        </p:blipFill>
        <p:spPr>
          <a:xfrm>
            <a:off x="5449926" y="1461469"/>
            <a:ext cx="841752" cy="493819"/>
          </a:xfrm>
          <a:prstGeom prst="rect">
            <a:avLst/>
          </a:prstGeom>
        </p:spPr>
      </p:pic>
      <p:sp>
        <p:nvSpPr>
          <p:cNvPr id="10" name="TextBox 9">
            <a:extLst>
              <a:ext uri="{FF2B5EF4-FFF2-40B4-BE49-F238E27FC236}">
                <a16:creationId xmlns:a16="http://schemas.microsoft.com/office/drawing/2014/main" id="{6EC17CE8-7F33-4837-B1D0-30D9D377B2D2}"/>
              </a:ext>
            </a:extLst>
          </p:cNvPr>
          <p:cNvSpPr txBox="1"/>
          <p:nvPr/>
        </p:nvSpPr>
        <p:spPr>
          <a:xfrm>
            <a:off x="1407152" y="4478401"/>
            <a:ext cx="1121916" cy="253916"/>
          </a:xfrm>
          <a:prstGeom prst="rect">
            <a:avLst/>
          </a:prstGeom>
          <a:solidFill>
            <a:srgbClr val="00B050"/>
          </a:solidFill>
        </p:spPr>
        <p:txBody>
          <a:bodyPr wrap="square" rtlCol="0">
            <a:spAutoFit/>
          </a:bodyPr>
          <a:lstStyle/>
          <a:p>
            <a:pPr algn="ctr"/>
            <a:r>
              <a:rPr lang="en-GB" sz="1050" dirty="0"/>
              <a:t>SUMP Cycle 1</a:t>
            </a:r>
          </a:p>
        </p:txBody>
      </p:sp>
      <p:sp>
        <p:nvSpPr>
          <p:cNvPr id="11" name="TextBox 10">
            <a:extLst>
              <a:ext uri="{FF2B5EF4-FFF2-40B4-BE49-F238E27FC236}">
                <a16:creationId xmlns:a16="http://schemas.microsoft.com/office/drawing/2014/main" id="{96472C0D-2D10-4ADD-BD0B-DD72F1DACBBA}"/>
              </a:ext>
            </a:extLst>
          </p:cNvPr>
          <p:cNvSpPr txBox="1"/>
          <p:nvPr/>
        </p:nvSpPr>
        <p:spPr>
          <a:xfrm>
            <a:off x="2583698" y="4481672"/>
            <a:ext cx="1121916" cy="253916"/>
          </a:xfrm>
          <a:prstGeom prst="rect">
            <a:avLst/>
          </a:prstGeom>
          <a:solidFill>
            <a:srgbClr val="00B050"/>
          </a:solidFill>
        </p:spPr>
        <p:txBody>
          <a:bodyPr wrap="square" rtlCol="0">
            <a:spAutoFit/>
          </a:bodyPr>
          <a:lstStyle/>
          <a:p>
            <a:pPr algn="ctr"/>
            <a:r>
              <a:rPr lang="en-GB" sz="1050" dirty="0"/>
              <a:t>SUMP Cycle 2</a:t>
            </a:r>
          </a:p>
        </p:txBody>
      </p:sp>
      <p:sp>
        <p:nvSpPr>
          <p:cNvPr id="12" name="TextBox 11">
            <a:extLst>
              <a:ext uri="{FF2B5EF4-FFF2-40B4-BE49-F238E27FC236}">
                <a16:creationId xmlns:a16="http://schemas.microsoft.com/office/drawing/2014/main" id="{90F1F02E-9B07-49F1-8F6B-902B247B4610}"/>
              </a:ext>
            </a:extLst>
          </p:cNvPr>
          <p:cNvSpPr txBox="1"/>
          <p:nvPr/>
        </p:nvSpPr>
        <p:spPr>
          <a:xfrm>
            <a:off x="3760245" y="4478401"/>
            <a:ext cx="1121916" cy="253916"/>
          </a:xfrm>
          <a:prstGeom prst="rect">
            <a:avLst/>
          </a:prstGeom>
          <a:solidFill>
            <a:srgbClr val="00B050"/>
          </a:solidFill>
        </p:spPr>
        <p:txBody>
          <a:bodyPr wrap="square" rtlCol="0">
            <a:spAutoFit/>
          </a:bodyPr>
          <a:lstStyle/>
          <a:p>
            <a:pPr algn="ctr"/>
            <a:r>
              <a:rPr lang="en-GB" sz="1050" dirty="0"/>
              <a:t>SUMP Cycle 3</a:t>
            </a:r>
          </a:p>
        </p:txBody>
      </p:sp>
      <p:sp>
        <p:nvSpPr>
          <p:cNvPr id="13" name="TextBox 12">
            <a:extLst>
              <a:ext uri="{FF2B5EF4-FFF2-40B4-BE49-F238E27FC236}">
                <a16:creationId xmlns:a16="http://schemas.microsoft.com/office/drawing/2014/main" id="{978981EB-72CB-40E4-B619-7EA90151D144}"/>
              </a:ext>
            </a:extLst>
          </p:cNvPr>
          <p:cNvSpPr txBox="1"/>
          <p:nvPr/>
        </p:nvSpPr>
        <p:spPr>
          <a:xfrm>
            <a:off x="4944247" y="4482128"/>
            <a:ext cx="1121916" cy="253916"/>
          </a:xfrm>
          <a:prstGeom prst="rect">
            <a:avLst/>
          </a:prstGeom>
          <a:solidFill>
            <a:srgbClr val="00B050"/>
          </a:solidFill>
        </p:spPr>
        <p:txBody>
          <a:bodyPr wrap="square" rtlCol="0">
            <a:spAutoFit/>
          </a:bodyPr>
          <a:lstStyle/>
          <a:p>
            <a:pPr algn="ctr"/>
            <a:r>
              <a:rPr lang="en-GB" sz="1050" dirty="0"/>
              <a:t>SUMP Cycle 4</a:t>
            </a:r>
          </a:p>
        </p:txBody>
      </p:sp>
    </p:spTree>
    <p:extLst>
      <p:ext uri="{BB962C8B-B14F-4D97-AF65-F5344CB8AC3E}">
        <p14:creationId xmlns:p14="http://schemas.microsoft.com/office/powerpoint/2010/main" val="2438360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
          <p:cNvSpPr txBox="1">
            <a:spLocks noGrp="1"/>
          </p:cNvSpPr>
          <p:nvPr>
            <p:ph type="title"/>
          </p:nvPr>
        </p:nvSpPr>
        <p:spPr>
          <a:xfrm>
            <a:off x="360000" y="86916"/>
            <a:ext cx="6533719" cy="864394"/>
          </a:xfrm>
          <a:prstGeom prst="rect">
            <a:avLst/>
          </a:prstGeom>
          <a:noFill/>
          <a:ln>
            <a:noFill/>
          </a:ln>
        </p:spPr>
        <p:txBody>
          <a:bodyPr spcFirstLastPara="1" wrap="square" lIns="68569" tIns="34275" rIns="68569" bIns="34275" anchor="ctr" anchorCtr="0">
            <a:noAutofit/>
          </a:bodyPr>
          <a:lstStyle/>
          <a:p>
            <a:pPr>
              <a:spcBef>
                <a:spcPts val="0"/>
              </a:spcBef>
              <a:buClr>
                <a:srgbClr val="134095"/>
              </a:buClr>
              <a:buSzPts val="2400"/>
            </a:pPr>
            <a:r>
              <a:rPr lang="en-US" sz="2800" dirty="0">
                <a:solidFill>
                  <a:srgbClr val="FF0000"/>
                </a:solidFill>
              </a:rPr>
              <a:t>3. Links: who can deliver what?</a:t>
            </a:r>
            <a:endParaRPr sz="3200" dirty="0">
              <a:solidFill>
                <a:srgbClr val="FF0000"/>
              </a:solidFill>
            </a:endParaRPr>
          </a:p>
        </p:txBody>
      </p:sp>
      <p:sp>
        <p:nvSpPr>
          <p:cNvPr id="4" name="TextBox 3">
            <a:extLst>
              <a:ext uri="{FF2B5EF4-FFF2-40B4-BE49-F238E27FC236}">
                <a16:creationId xmlns:a16="http://schemas.microsoft.com/office/drawing/2014/main" id="{8B58F987-35B9-469E-B7AA-7BA4C47CC349}"/>
              </a:ext>
            </a:extLst>
          </p:cNvPr>
          <p:cNvSpPr txBox="1"/>
          <p:nvPr/>
        </p:nvSpPr>
        <p:spPr>
          <a:xfrm>
            <a:off x="2185200" y="4838327"/>
            <a:ext cx="4176000" cy="307777"/>
          </a:xfrm>
          <a:prstGeom prst="rect">
            <a:avLst/>
          </a:prstGeom>
          <a:noFill/>
        </p:spPr>
        <p:txBody>
          <a:bodyPr wrap="square" rtlCol="0">
            <a:spAutoFit/>
          </a:bodyPr>
          <a:lstStyle/>
          <a:p>
            <a:r>
              <a:rPr lang="en-GB" dirty="0"/>
              <a:t>Planning for sustainable mobility in small cities</a:t>
            </a:r>
          </a:p>
        </p:txBody>
      </p:sp>
      <p:sp>
        <p:nvSpPr>
          <p:cNvPr id="5" name="TextBox 4">
            <a:extLst>
              <a:ext uri="{FF2B5EF4-FFF2-40B4-BE49-F238E27FC236}">
                <a16:creationId xmlns:a16="http://schemas.microsoft.com/office/drawing/2014/main" id="{4AF84E0B-D9F4-41D1-8AD7-3FE6A9F6929D}"/>
              </a:ext>
            </a:extLst>
          </p:cNvPr>
          <p:cNvSpPr txBox="1"/>
          <p:nvPr/>
        </p:nvSpPr>
        <p:spPr>
          <a:xfrm>
            <a:off x="395536" y="1074703"/>
            <a:ext cx="4587339" cy="3908762"/>
          </a:xfrm>
          <a:prstGeom prst="rect">
            <a:avLst/>
          </a:prstGeom>
          <a:noFill/>
        </p:spPr>
        <p:txBody>
          <a:bodyPr wrap="square" rtlCol="0">
            <a:spAutoFit/>
          </a:bodyPr>
          <a:lstStyle/>
          <a:p>
            <a:pPr defTabSz="685800" eaLnBrk="0" fontAlgn="base" hangingPunct="0">
              <a:spcBef>
                <a:spcPct val="0"/>
              </a:spcBef>
              <a:spcAft>
                <a:spcPct val="0"/>
              </a:spcAft>
              <a:buClrTx/>
              <a:buFontTx/>
              <a:buNone/>
              <a:defRPr/>
            </a:pPr>
            <a:r>
              <a:rPr kumimoji="1" lang="en-GB" sz="2000" b="1" kern="1200" dirty="0">
                <a:latin typeface="Arial" panose="020B0604020202020204" pitchFamily="34" charset="0"/>
                <a:ea typeface="MS PGothic" panose="020B0600070205080204" pitchFamily="34" charset="-128"/>
                <a:cs typeface="Arial" panose="020B0604020202020204" pitchFamily="34" charset="0"/>
              </a:rPr>
              <a:t>AVOID:</a:t>
            </a:r>
          </a:p>
          <a:p>
            <a:pPr marL="257175" indent="-257175" defTabSz="685800" eaLnBrk="0" fontAlgn="base" hangingPunct="0">
              <a:spcBef>
                <a:spcPct val="0"/>
              </a:spcBef>
              <a:spcAft>
                <a:spcPct val="0"/>
              </a:spcAft>
              <a:buClrTx/>
              <a:buFont typeface="Arial" panose="020B0604020202020204" pitchFamily="34" charset="0"/>
              <a:buChar char="•"/>
              <a:defRPr/>
            </a:pPr>
            <a:r>
              <a:rPr kumimoji="1" lang="en-GB" sz="1800" kern="1200" dirty="0">
                <a:latin typeface="Arial" panose="020B0604020202020204" pitchFamily="34" charset="0"/>
                <a:ea typeface="MS PGothic" panose="020B0600070205080204" pitchFamily="34" charset="-128"/>
                <a:cs typeface="Arial" panose="020B0604020202020204" pitchFamily="34" charset="0"/>
              </a:rPr>
              <a:t>Substitute digital for physical meetings</a:t>
            </a:r>
          </a:p>
          <a:p>
            <a:pPr marL="257175" indent="-257175" defTabSz="685800" eaLnBrk="0" fontAlgn="base" hangingPunct="0">
              <a:spcBef>
                <a:spcPct val="0"/>
              </a:spcBef>
              <a:spcAft>
                <a:spcPct val="0"/>
              </a:spcAft>
              <a:buClrTx/>
              <a:buFont typeface="Arial" panose="020B0604020202020204" pitchFamily="34" charset="0"/>
              <a:buChar char="•"/>
              <a:defRPr/>
            </a:pPr>
            <a:r>
              <a:rPr kumimoji="1" lang="en-GB" sz="1800" kern="1200" dirty="0">
                <a:latin typeface="Arial" panose="020B0604020202020204" pitchFamily="34" charset="0"/>
                <a:ea typeface="MS PGothic" panose="020B0600070205080204" pitchFamily="34" charset="-128"/>
                <a:cs typeface="Arial" panose="020B0604020202020204" pitchFamily="34" charset="0"/>
              </a:rPr>
              <a:t>Provide equipment in-home</a:t>
            </a:r>
          </a:p>
          <a:p>
            <a:pPr marL="257175" indent="-257175" defTabSz="685800" eaLnBrk="0" fontAlgn="base" hangingPunct="0">
              <a:spcBef>
                <a:spcPct val="0"/>
              </a:spcBef>
              <a:spcAft>
                <a:spcPct val="0"/>
              </a:spcAft>
              <a:buClrTx/>
              <a:buFont typeface="Arial" panose="020B0604020202020204" pitchFamily="34" charset="0"/>
              <a:buChar char="•"/>
              <a:defRPr/>
            </a:pPr>
            <a:r>
              <a:rPr kumimoji="1" lang="en-GB" sz="1800" kern="1200" dirty="0">
                <a:latin typeface="Arial" panose="020B0604020202020204" pitchFamily="34" charset="0"/>
                <a:ea typeface="MS PGothic" panose="020B0600070205080204" pitchFamily="34" charset="-128"/>
                <a:cs typeface="Arial" panose="020B0604020202020204" pitchFamily="34" charset="0"/>
              </a:rPr>
              <a:t>Localise facility provision (shorter trips)</a:t>
            </a:r>
          </a:p>
          <a:p>
            <a:pPr marL="257175" indent="-257175" defTabSz="685800" eaLnBrk="0" fontAlgn="base" hangingPunct="0">
              <a:spcBef>
                <a:spcPct val="0"/>
              </a:spcBef>
              <a:spcAft>
                <a:spcPct val="0"/>
              </a:spcAft>
              <a:buClrTx/>
              <a:buFont typeface="Arial" panose="020B0604020202020204" pitchFamily="34" charset="0"/>
              <a:buChar char="•"/>
              <a:defRPr/>
            </a:pPr>
            <a:endParaRPr kumimoji="1" lang="en-GB" sz="1800" kern="1200" dirty="0">
              <a:latin typeface="Arial" panose="020B0604020202020204" pitchFamily="34" charset="0"/>
              <a:ea typeface="MS PGothic" panose="020B0600070205080204" pitchFamily="34" charset="-128"/>
              <a:cs typeface="Arial" panose="020B0604020202020204" pitchFamily="34" charset="0"/>
            </a:endParaRPr>
          </a:p>
          <a:p>
            <a:pPr defTabSz="685800" eaLnBrk="0" fontAlgn="base" hangingPunct="0">
              <a:spcBef>
                <a:spcPct val="0"/>
              </a:spcBef>
              <a:spcAft>
                <a:spcPct val="0"/>
              </a:spcAft>
              <a:buClrTx/>
              <a:buFontTx/>
              <a:buNone/>
              <a:defRPr/>
            </a:pPr>
            <a:r>
              <a:rPr kumimoji="1" lang="en-GB" sz="2000" b="1" kern="1200" dirty="0">
                <a:latin typeface="Arial" panose="020B0604020202020204" pitchFamily="34" charset="0"/>
                <a:ea typeface="MS PGothic" panose="020B0600070205080204" pitchFamily="34" charset="-128"/>
                <a:cs typeface="Arial" panose="020B0604020202020204" pitchFamily="34" charset="0"/>
              </a:rPr>
              <a:t>SHIFT:</a:t>
            </a:r>
          </a:p>
          <a:p>
            <a:pPr marL="257175" indent="-257175" defTabSz="685800" eaLnBrk="0" fontAlgn="base" hangingPunct="0">
              <a:spcBef>
                <a:spcPct val="0"/>
              </a:spcBef>
              <a:spcAft>
                <a:spcPct val="0"/>
              </a:spcAft>
              <a:buClrTx/>
              <a:buFont typeface="Arial" panose="020B0604020202020204" pitchFamily="34" charset="0"/>
              <a:buChar char="•"/>
              <a:defRPr/>
            </a:pPr>
            <a:r>
              <a:rPr kumimoji="1" lang="en-GB" sz="1800" kern="1200" dirty="0">
                <a:latin typeface="Arial" panose="020B0604020202020204" pitchFamily="34" charset="0"/>
                <a:ea typeface="MS PGothic" panose="020B0600070205080204" pitchFamily="34" charset="-128"/>
                <a:cs typeface="Arial" panose="020B0604020202020204" pitchFamily="34" charset="0"/>
              </a:rPr>
              <a:t>Support/encourage shift to sustainable modes</a:t>
            </a:r>
          </a:p>
          <a:p>
            <a:pPr marL="257175" indent="-257175" defTabSz="685800" eaLnBrk="0" fontAlgn="base" hangingPunct="0">
              <a:spcBef>
                <a:spcPct val="0"/>
              </a:spcBef>
              <a:spcAft>
                <a:spcPct val="0"/>
              </a:spcAft>
              <a:buClrTx/>
              <a:buFont typeface="Arial" panose="020B0604020202020204" pitchFamily="34" charset="0"/>
              <a:buChar char="•"/>
              <a:defRPr/>
            </a:pPr>
            <a:r>
              <a:rPr kumimoji="1" lang="en-GB" sz="1800" kern="1200" dirty="0">
                <a:latin typeface="Arial" panose="020B0604020202020204" pitchFamily="34" charset="0"/>
                <a:ea typeface="MS PGothic" panose="020B0600070205080204" pitchFamily="34" charset="-128"/>
                <a:cs typeface="Arial" panose="020B0604020202020204" pitchFamily="34" charset="0"/>
              </a:rPr>
              <a:t>Consolidation of freight</a:t>
            </a:r>
          </a:p>
          <a:p>
            <a:pPr marL="257175" indent="-257175" defTabSz="685800" eaLnBrk="0" fontAlgn="base" hangingPunct="0">
              <a:spcBef>
                <a:spcPct val="0"/>
              </a:spcBef>
              <a:spcAft>
                <a:spcPct val="0"/>
              </a:spcAft>
              <a:buClrTx/>
              <a:buFont typeface="Arial" panose="020B0604020202020204" pitchFamily="34" charset="0"/>
              <a:buChar char="•"/>
              <a:defRPr/>
            </a:pPr>
            <a:endParaRPr kumimoji="1" lang="en-GB" sz="1800" kern="1200" dirty="0">
              <a:latin typeface="Arial" panose="020B0604020202020204" pitchFamily="34" charset="0"/>
              <a:ea typeface="MS PGothic" panose="020B0600070205080204" pitchFamily="34" charset="-128"/>
              <a:cs typeface="Arial" panose="020B0604020202020204" pitchFamily="34" charset="0"/>
            </a:endParaRPr>
          </a:p>
          <a:p>
            <a:pPr defTabSz="685800" eaLnBrk="0" fontAlgn="base" hangingPunct="0">
              <a:spcBef>
                <a:spcPct val="0"/>
              </a:spcBef>
              <a:spcAft>
                <a:spcPct val="0"/>
              </a:spcAft>
              <a:buClrTx/>
              <a:buFontTx/>
              <a:buNone/>
              <a:defRPr/>
            </a:pPr>
            <a:r>
              <a:rPr kumimoji="1" lang="en-GB" sz="2000" b="1" kern="1200" dirty="0">
                <a:latin typeface="Arial" panose="020B0604020202020204" pitchFamily="34" charset="0"/>
                <a:ea typeface="MS PGothic" panose="020B0600070205080204" pitchFamily="34" charset="-128"/>
                <a:cs typeface="Arial" panose="020B0604020202020204" pitchFamily="34" charset="0"/>
              </a:rPr>
              <a:t>IMPROVE:</a:t>
            </a:r>
            <a:r>
              <a:rPr kumimoji="1" lang="en-GB" sz="1800" b="1" kern="1200" dirty="0">
                <a:latin typeface="Arial" panose="020B0604020202020204" pitchFamily="34" charset="0"/>
                <a:ea typeface="MS PGothic" panose="020B0600070205080204" pitchFamily="34" charset="-128"/>
                <a:cs typeface="Arial" panose="020B0604020202020204" pitchFamily="34" charset="0"/>
              </a:rPr>
              <a:t> </a:t>
            </a:r>
          </a:p>
          <a:p>
            <a:pPr marL="257175" indent="-257175" defTabSz="685800" eaLnBrk="0" fontAlgn="base" hangingPunct="0">
              <a:spcBef>
                <a:spcPct val="0"/>
              </a:spcBef>
              <a:spcAft>
                <a:spcPct val="0"/>
              </a:spcAft>
              <a:buClrTx/>
              <a:buFont typeface="Arial" panose="020B0604020202020204" pitchFamily="34" charset="0"/>
              <a:buChar char="•"/>
              <a:defRPr/>
            </a:pPr>
            <a:r>
              <a:rPr kumimoji="1" lang="en-GB" sz="1800" kern="1200" dirty="0">
                <a:latin typeface="Arial" panose="020B0604020202020204" pitchFamily="34" charset="0"/>
                <a:ea typeface="MS PGothic" panose="020B0600070205080204" pitchFamily="34" charset="-128"/>
                <a:cs typeface="Arial" panose="020B0604020202020204" pitchFamily="34" charset="0"/>
              </a:rPr>
              <a:t>Decarbonisation of vehicle fleet</a:t>
            </a:r>
          </a:p>
          <a:p>
            <a:pPr marL="257175" indent="-257175" defTabSz="685800" eaLnBrk="0" fontAlgn="base" hangingPunct="0">
              <a:spcBef>
                <a:spcPct val="0"/>
              </a:spcBef>
              <a:spcAft>
                <a:spcPct val="0"/>
              </a:spcAft>
              <a:buClrTx/>
              <a:buFont typeface="Arial" panose="020B0604020202020204" pitchFamily="34" charset="0"/>
              <a:buChar char="•"/>
              <a:defRPr/>
            </a:pPr>
            <a:r>
              <a:rPr kumimoji="1" lang="en-GB" sz="1800" kern="1200" dirty="0">
                <a:latin typeface="Arial" panose="020B0604020202020204" pitchFamily="34" charset="0"/>
                <a:ea typeface="MS PGothic" panose="020B0600070205080204" pitchFamily="34" charset="-128"/>
                <a:cs typeface="Arial" panose="020B0604020202020204" pitchFamily="34" charset="0"/>
              </a:rPr>
              <a:t>Increase energy efficiency</a:t>
            </a:r>
            <a:endParaRPr kumimoji="1" lang="en-GB" sz="1600" kern="1200" dirty="0">
              <a:latin typeface="Arial" panose="020B0604020202020204" pitchFamily="34" charset="0"/>
              <a:ea typeface="MS PGothic" panose="020B0600070205080204" pitchFamily="34" charset="-128"/>
              <a:cs typeface="Arial" panose="020B0604020202020204" pitchFamily="34" charset="0"/>
            </a:endParaRPr>
          </a:p>
        </p:txBody>
      </p:sp>
      <p:sp>
        <p:nvSpPr>
          <p:cNvPr id="6" name="TextBox 5">
            <a:extLst>
              <a:ext uri="{FF2B5EF4-FFF2-40B4-BE49-F238E27FC236}">
                <a16:creationId xmlns:a16="http://schemas.microsoft.com/office/drawing/2014/main" id="{1B49F019-6553-42EB-9B1D-B9FB83E47E57}"/>
              </a:ext>
            </a:extLst>
          </p:cNvPr>
          <p:cNvSpPr txBox="1"/>
          <p:nvPr/>
        </p:nvSpPr>
        <p:spPr>
          <a:xfrm>
            <a:off x="5178212" y="1536518"/>
            <a:ext cx="3570252" cy="646331"/>
          </a:xfrm>
          <a:prstGeom prst="rect">
            <a:avLst/>
          </a:prstGeom>
          <a:noFill/>
        </p:spPr>
        <p:txBody>
          <a:bodyPr wrap="square" rtlCol="0">
            <a:spAutoFit/>
          </a:bodyPr>
          <a:lstStyle/>
          <a:p>
            <a:pPr eaLnBrk="0" fontAlgn="base" hangingPunct="0">
              <a:spcBef>
                <a:spcPct val="0"/>
              </a:spcBef>
              <a:spcAft>
                <a:spcPct val="0"/>
              </a:spcAft>
              <a:buClrTx/>
              <a:buFontTx/>
              <a:buNone/>
            </a:pPr>
            <a:r>
              <a:rPr kumimoji="1" lang="en-GB" sz="1800" kern="1200" dirty="0">
                <a:latin typeface="Arial" panose="020B0604020202020204" pitchFamily="34" charset="0"/>
                <a:ea typeface="新細明體" panose="02020500000000000000" pitchFamily="18" charset="-120"/>
                <a:cs typeface="Arial" panose="020B0604020202020204" pitchFamily="34" charset="0"/>
              </a:rPr>
              <a:t>Trip-generating sectors: education, health, leisure, retail.. </a:t>
            </a:r>
          </a:p>
        </p:txBody>
      </p:sp>
      <p:sp>
        <p:nvSpPr>
          <p:cNvPr id="7" name="TextBox 6">
            <a:extLst>
              <a:ext uri="{FF2B5EF4-FFF2-40B4-BE49-F238E27FC236}">
                <a16:creationId xmlns:a16="http://schemas.microsoft.com/office/drawing/2014/main" id="{2D3251FB-4F2B-48BB-8B1A-32CDF8E24662}"/>
              </a:ext>
            </a:extLst>
          </p:cNvPr>
          <p:cNvSpPr txBox="1"/>
          <p:nvPr/>
        </p:nvSpPr>
        <p:spPr>
          <a:xfrm>
            <a:off x="5178212" y="2896343"/>
            <a:ext cx="3426235" cy="646331"/>
          </a:xfrm>
          <a:prstGeom prst="rect">
            <a:avLst/>
          </a:prstGeom>
          <a:noFill/>
        </p:spPr>
        <p:txBody>
          <a:bodyPr wrap="square" rtlCol="0">
            <a:spAutoFit/>
          </a:bodyPr>
          <a:lstStyle/>
          <a:p>
            <a:pPr eaLnBrk="0" fontAlgn="base" hangingPunct="0">
              <a:spcBef>
                <a:spcPct val="0"/>
              </a:spcBef>
              <a:spcAft>
                <a:spcPct val="0"/>
              </a:spcAft>
              <a:buClrTx/>
              <a:buFontTx/>
              <a:buNone/>
            </a:pPr>
            <a:r>
              <a:rPr kumimoji="1" lang="en-GB" sz="1800" kern="1200" dirty="0">
                <a:latin typeface="Arial" panose="020B0604020202020204" pitchFamily="34" charset="0"/>
                <a:ea typeface="新細明體" panose="02020500000000000000" pitchFamily="18" charset="-120"/>
                <a:cs typeface="Arial" panose="020B0604020202020204" pitchFamily="34" charset="0"/>
              </a:rPr>
              <a:t>Governments, transport providers, major trip attractors</a:t>
            </a:r>
            <a:endParaRPr kumimoji="1" lang="en-GB" sz="1800" kern="1200" dirty="0">
              <a:solidFill>
                <a:srgbClr val="C00000"/>
              </a:solidFill>
              <a:latin typeface="Arial" panose="020B0604020202020204" pitchFamily="34" charset="0"/>
              <a:ea typeface="新細明體" panose="02020500000000000000" pitchFamily="18" charset="-120"/>
              <a:cs typeface="Arial" panose="020B0604020202020204" pitchFamily="34" charset="0"/>
            </a:endParaRPr>
          </a:p>
        </p:txBody>
      </p:sp>
      <p:sp>
        <p:nvSpPr>
          <p:cNvPr id="9" name="TextBox 8">
            <a:extLst>
              <a:ext uri="{FF2B5EF4-FFF2-40B4-BE49-F238E27FC236}">
                <a16:creationId xmlns:a16="http://schemas.microsoft.com/office/drawing/2014/main" id="{9803EF4C-F232-4F75-8DF3-C54E341BC3CF}"/>
              </a:ext>
            </a:extLst>
          </p:cNvPr>
          <p:cNvSpPr txBox="1"/>
          <p:nvPr/>
        </p:nvSpPr>
        <p:spPr>
          <a:xfrm>
            <a:off x="5178213" y="4152720"/>
            <a:ext cx="2925862" cy="646331"/>
          </a:xfrm>
          <a:prstGeom prst="rect">
            <a:avLst/>
          </a:prstGeom>
          <a:noFill/>
        </p:spPr>
        <p:txBody>
          <a:bodyPr wrap="square" rtlCol="0">
            <a:spAutoFit/>
          </a:bodyPr>
          <a:lstStyle/>
          <a:p>
            <a:pPr eaLnBrk="0" fontAlgn="base" hangingPunct="0">
              <a:spcBef>
                <a:spcPct val="0"/>
              </a:spcBef>
              <a:spcAft>
                <a:spcPct val="0"/>
              </a:spcAft>
              <a:buClrTx/>
              <a:buFontTx/>
              <a:buNone/>
            </a:pPr>
            <a:r>
              <a:rPr kumimoji="1" lang="en-GB" sz="1800" kern="1200" dirty="0">
                <a:latin typeface="Arial" panose="020B0604020202020204" pitchFamily="34" charset="0"/>
                <a:ea typeface="新細明體" panose="02020500000000000000" pitchFamily="18" charset="-120"/>
                <a:cs typeface="Arial" panose="020B0604020202020204" pitchFamily="34" charset="0"/>
              </a:rPr>
              <a:t>Industry, utilities and transport providers </a:t>
            </a:r>
          </a:p>
        </p:txBody>
      </p:sp>
      <p:sp>
        <p:nvSpPr>
          <p:cNvPr id="10" name="Right Brace 9">
            <a:extLst>
              <a:ext uri="{FF2B5EF4-FFF2-40B4-BE49-F238E27FC236}">
                <a16:creationId xmlns:a16="http://schemas.microsoft.com/office/drawing/2014/main" id="{958C7B04-1C95-4F23-A3EC-DC4EDB9F7C79}"/>
              </a:ext>
            </a:extLst>
          </p:cNvPr>
          <p:cNvSpPr/>
          <p:nvPr/>
        </p:nvSpPr>
        <p:spPr>
          <a:xfrm>
            <a:off x="5044074" y="1534050"/>
            <a:ext cx="194400" cy="597600"/>
          </a:xfrm>
          <a:prstGeom prst="rightBrace">
            <a:avLst/>
          </a:prstGeom>
          <a:noFill/>
          <a:ln w="6350" cap="flat" cmpd="sng" algn="ctr">
            <a:solidFill>
              <a:srgbClr val="7FA1AC"/>
            </a:solidFill>
            <a:prstDash val="solid"/>
            <a:miter lim="800000"/>
          </a:ln>
          <a:effectLst/>
        </p:spPr>
        <p:txBody>
          <a:bodyPr rtlCol="0" anchor="ct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1" lang="en-GB" sz="1800" b="1" i="0" u="none" strike="noStrike" kern="1200" cap="none" spc="0" normalizeH="0" baseline="0" noProof="0" dirty="0">
              <a:ln>
                <a:noFill/>
              </a:ln>
              <a:solidFill>
                <a:srgbClr val="000000"/>
              </a:solidFill>
              <a:effectLst/>
              <a:uLnTx/>
              <a:uFillTx/>
              <a:latin typeface="Arial"/>
              <a:ea typeface="+mn-ea"/>
              <a:cs typeface="+mn-cs"/>
            </a:endParaRPr>
          </a:p>
        </p:txBody>
      </p:sp>
      <p:sp>
        <p:nvSpPr>
          <p:cNvPr id="11" name="Right Brace 10">
            <a:extLst>
              <a:ext uri="{FF2B5EF4-FFF2-40B4-BE49-F238E27FC236}">
                <a16:creationId xmlns:a16="http://schemas.microsoft.com/office/drawing/2014/main" id="{F3923CAC-7F9F-463E-8237-02F811B65554}"/>
              </a:ext>
            </a:extLst>
          </p:cNvPr>
          <p:cNvSpPr/>
          <p:nvPr/>
        </p:nvSpPr>
        <p:spPr>
          <a:xfrm>
            <a:off x="5044074" y="4177207"/>
            <a:ext cx="194400" cy="597600"/>
          </a:xfrm>
          <a:prstGeom prst="rightBrace">
            <a:avLst/>
          </a:prstGeom>
          <a:noFill/>
          <a:ln w="6350" cap="flat" cmpd="sng" algn="ctr">
            <a:solidFill>
              <a:srgbClr val="7FA1AC"/>
            </a:solidFill>
            <a:prstDash val="solid"/>
            <a:miter lim="800000"/>
          </a:ln>
          <a:effectLst/>
        </p:spPr>
        <p:txBody>
          <a:bodyPr rtlCol="0" anchor="ct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1" lang="en-GB"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12" name="Right Brace 11">
            <a:extLst>
              <a:ext uri="{FF2B5EF4-FFF2-40B4-BE49-F238E27FC236}">
                <a16:creationId xmlns:a16="http://schemas.microsoft.com/office/drawing/2014/main" id="{8048F43E-8EFE-4AE3-A352-DE8A598E6BCD}"/>
              </a:ext>
            </a:extLst>
          </p:cNvPr>
          <p:cNvSpPr/>
          <p:nvPr/>
        </p:nvSpPr>
        <p:spPr>
          <a:xfrm>
            <a:off x="5044074" y="2927573"/>
            <a:ext cx="194400" cy="597600"/>
          </a:xfrm>
          <a:prstGeom prst="rightBrace">
            <a:avLst/>
          </a:prstGeom>
          <a:noFill/>
          <a:ln w="6350" cap="flat" cmpd="sng" algn="ctr">
            <a:solidFill>
              <a:srgbClr val="7FA1AC"/>
            </a:solidFill>
            <a:prstDash val="solid"/>
            <a:miter lim="800000"/>
          </a:ln>
          <a:effectLst/>
        </p:spPr>
        <p:txBody>
          <a:bodyPr rtlCol="0" anchor="ct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1" lang="en-GB" sz="20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326871947"/>
      </p:ext>
    </p:extLst>
  </p:cSld>
  <p:clrMapOvr>
    <a:masterClrMapping/>
  </p:clrMapOvr>
</p:sld>
</file>

<file path=ppt/theme/theme1.xml><?xml version="1.0" encoding="utf-8"?>
<a:theme xmlns:a="http://schemas.openxmlformats.org/drawingml/2006/main" name="Presentation_new WIKI LOGO">
  <a:themeElements>
    <a:clrScheme name="CIVITAS_SAT">
      <a:dk1>
        <a:srgbClr val="000000"/>
      </a:dk1>
      <a:lt1>
        <a:srgbClr val="FFFFFF"/>
      </a:lt1>
      <a:dk2>
        <a:srgbClr val="134095"/>
      </a:dk2>
      <a:lt2>
        <a:srgbClr val="E7E6E6"/>
      </a:lt2>
      <a:accent1>
        <a:srgbClr val="00A3E7"/>
      </a:accent1>
      <a:accent2>
        <a:srgbClr val="D9DADB"/>
      </a:accent2>
      <a:accent3>
        <a:srgbClr val="FFFF00"/>
      </a:accent3>
      <a:accent4>
        <a:srgbClr val="FFFF99"/>
      </a:accent4>
      <a:accent5>
        <a:srgbClr val="4472C4"/>
      </a:accent5>
      <a:accent6>
        <a:srgbClr val="000000"/>
      </a:accent6>
      <a:hlink>
        <a:srgbClr val="134095"/>
      </a:hlink>
      <a:folHlink>
        <a:srgbClr val="00A3E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umps-up_slides_template">
  <a:themeElements>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sumps-up_slides_template">
  <a:themeElements>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769</TotalTime>
  <Words>755</Words>
  <Application>Microsoft Office PowerPoint</Application>
  <PresentationFormat>On-screen Show (16:9)</PresentationFormat>
  <Paragraphs>131</Paragraphs>
  <Slides>15</Slides>
  <Notes>12</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15</vt:i4>
      </vt:variant>
    </vt:vector>
  </HeadingPairs>
  <TitlesOfParts>
    <vt:vector size="24" baseType="lpstr">
      <vt:lpstr>MS PGothic</vt:lpstr>
      <vt:lpstr>Open Sans</vt:lpstr>
      <vt:lpstr>Times New Roman</vt:lpstr>
      <vt:lpstr>Wingdings</vt:lpstr>
      <vt:lpstr>新細明體</vt:lpstr>
      <vt:lpstr>Arial</vt:lpstr>
      <vt:lpstr>Presentation_new WIKI LOGO</vt:lpstr>
      <vt:lpstr>sumps-up_slides_template</vt:lpstr>
      <vt:lpstr>1_sumps-up_slides_template</vt:lpstr>
      <vt:lpstr>PowerPoint Presentation</vt:lpstr>
      <vt:lpstr>Overview</vt:lpstr>
      <vt:lpstr>SUMP PLUS for small cities</vt:lpstr>
      <vt:lpstr>1. City visions change over time</vt:lpstr>
      <vt:lpstr>Roads -&gt; Streets</vt:lpstr>
      <vt:lpstr>Visions affect levels of car use</vt:lpstr>
      <vt:lpstr>Effect of different design priorities</vt:lpstr>
      <vt:lpstr>2. ‘Transition Pathways’ - long-term challenges</vt:lpstr>
      <vt:lpstr>3. Links: who can deliver what?</vt:lpstr>
      <vt:lpstr>PowerPoint Presentation</vt:lpstr>
      <vt:lpstr>4. Simplified tools for small cities</vt:lpstr>
      <vt:lpstr>PowerPoint Presentation</vt:lpstr>
      <vt:lpstr>PowerPoint Presentation</vt:lpstr>
      <vt:lpstr>SUMP PLUS for small cities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rublova</dc:creator>
  <cp:lastModifiedBy>Jones, Peter</cp:lastModifiedBy>
  <cp:revision>37</cp:revision>
  <dcterms:created xsi:type="dcterms:W3CDTF">2014-04-09T13:24:47Z</dcterms:created>
  <dcterms:modified xsi:type="dcterms:W3CDTF">2022-05-13T12:56:23Z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0x0101008414F6B2E8698D42A345722F61CC14D3</vt:lpwstr>
  </property>
</Properties>
</file>